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9" r:id="rId1"/>
  </p:sldMasterIdLst>
  <p:notesMasterIdLst>
    <p:notesMasterId r:id="rId25"/>
  </p:notesMasterIdLst>
  <p:handoutMasterIdLst>
    <p:handoutMasterId r:id="rId26"/>
  </p:handoutMasterIdLst>
  <p:sldIdLst>
    <p:sldId id="307" r:id="rId2"/>
    <p:sldId id="308" r:id="rId3"/>
    <p:sldId id="316" r:id="rId4"/>
    <p:sldId id="317" r:id="rId5"/>
    <p:sldId id="320" r:id="rId6"/>
    <p:sldId id="335" r:id="rId7"/>
    <p:sldId id="332" r:id="rId8"/>
    <p:sldId id="341" r:id="rId9"/>
    <p:sldId id="334" r:id="rId10"/>
    <p:sldId id="342" r:id="rId11"/>
    <p:sldId id="322" r:id="rId12"/>
    <p:sldId id="343" r:id="rId13"/>
    <p:sldId id="323" r:id="rId14"/>
    <p:sldId id="344" r:id="rId15"/>
    <p:sldId id="325" r:id="rId16"/>
    <p:sldId id="345" r:id="rId17"/>
    <p:sldId id="330" r:id="rId18"/>
    <p:sldId id="339" r:id="rId19"/>
    <p:sldId id="347" r:id="rId20"/>
    <p:sldId id="319" r:id="rId21"/>
    <p:sldId id="333" r:id="rId22"/>
    <p:sldId id="338" r:id="rId23"/>
    <p:sldId id="337"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6001C"/>
    <a:srgbClr val="C89800"/>
    <a:srgbClr val="A2AAAD"/>
    <a:srgbClr val="0085CA"/>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56" autoAdjust="0"/>
    <p:restoredTop sz="86911" autoAdjust="0"/>
  </p:normalViewPr>
  <p:slideViewPr>
    <p:cSldViewPr snapToGrid="0" snapToObjects="1" showGuides="1">
      <p:cViewPr varScale="1">
        <p:scale>
          <a:sx n="97" d="100"/>
          <a:sy n="97" d="100"/>
        </p:scale>
        <p:origin x="-688" y="-96"/>
      </p:cViewPr>
      <p:guideLst>
        <p:guide orient="horz" pos="1192"/>
        <p:guide pos="3255"/>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580C841-A34D-0F44-B99C-434D0D484263}" type="datetimeFigureOut">
              <a:rPr lang="en-US" smtClean="0"/>
              <a:pPr/>
              <a:t>9/10/14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B77D7A8-7AD1-D847-88F0-AC6D5D927949}" type="slidenum">
              <a:rPr lang="en-US" smtClean="0"/>
              <a:pPr/>
              <a:t>‹#›</a:t>
            </a:fld>
            <a:endParaRPr lang="en-US"/>
          </a:p>
        </p:txBody>
      </p:sp>
    </p:spTree>
    <p:extLst>
      <p:ext uri="{BB962C8B-B14F-4D97-AF65-F5344CB8AC3E}">
        <p14:creationId xmlns:p14="http://schemas.microsoft.com/office/powerpoint/2010/main" val="533477050"/>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2.png>
</file>

<file path=ppt/media/image3.png>
</file>

<file path=ppt/media/image31.png>
</file>

<file path=ppt/media/image4.png>
</file>

<file path=ppt/media/image5.png>
</file>

<file path=ppt/media/image6.png>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5F55D3-CD27-9042-95C4-4762BDC1F504}" type="datetimeFigureOut">
              <a:rPr lang="en-US" smtClean="0"/>
              <a:pPr/>
              <a:t>9/10/14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A21C36C-116C-BC4F-AAB9-02D408A4C5FD}" type="slidenum">
              <a:rPr lang="en-US" smtClean="0"/>
              <a:pPr/>
              <a:t>‹#›</a:t>
            </a:fld>
            <a:endParaRPr lang="en-US"/>
          </a:p>
        </p:txBody>
      </p:sp>
    </p:spTree>
    <p:extLst>
      <p:ext uri="{BB962C8B-B14F-4D97-AF65-F5344CB8AC3E}">
        <p14:creationId xmlns:p14="http://schemas.microsoft.com/office/powerpoint/2010/main" val="224477973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graph shows the</a:t>
            </a:r>
            <a:r>
              <a:rPr lang="en-US" baseline="0" dirty="0" smtClean="0"/>
              <a:t> big picture of gene regulation. From right to the left. Firstly, genome is modified with epigenetic regulations by chromatin and histone binding proteins. Then, a group of transcription factors and RNA polymerases actually initiate gene transcription. This is followed by post-transcriptional regulation, including splicing and addition of </a:t>
            </a:r>
            <a:r>
              <a:rPr lang="en-US" baseline="0" dirty="0" err="1" smtClean="0"/>
              <a:t>polyA</a:t>
            </a:r>
            <a:r>
              <a:rPr lang="en-US" baseline="0" dirty="0" smtClean="0"/>
              <a:t> tail.</a:t>
            </a:r>
          </a:p>
          <a:p>
            <a:r>
              <a:rPr lang="en-US" baseline="0" dirty="0" smtClean="0"/>
              <a:t>Histone modification is the most studied form of epigenetic regulation. Histone is the core protein of nucleosome, which is composed of four histone subfamilies: H2A, H2B, H3 and H4, in which H3 and H4 have long tails protruding from the nucleosome and histone modification happens on this tail at several places. Modifications of the tail include methylation, acetylation, phosphorylation, and </a:t>
            </a:r>
            <a:r>
              <a:rPr lang="en-US" baseline="0" dirty="0" err="1" smtClean="0"/>
              <a:t>ubiquitination</a:t>
            </a:r>
            <a:r>
              <a:rPr lang="en-US" baseline="0" dirty="0" smtClean="0"/>
              <a:t>. H3k4me1 represents mono-methylation of the 4</a:t>
            </a:r>
            <a:r>
              <a:rPr lang="en-US" baseline="30000" dirty="0" smtClean="0"/>
              <a:t>th</a:t>
            </a:r>
            <a:r>
              <a:rPr lang="en-US" baseline="0" dirty="0" smtClean="0"/>
              <a:t> place of the tail of H3, which is a lysine.</a:t>
            </a:r>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13</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14</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15</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16</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17</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picture shows the damage of Alzheimer’s disease on the brain.</a:t>
            </a:r>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18</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picture shows the damage of Alzheimer’s disease on the brain.</a:t>
            </a:r>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19</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20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3</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22</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23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My question is two fold: 1,</a:t>
            </a:r>
            <a:r>
              <a:rPr lang="en-US" baseline="0" dirty="0" smtClean="0"/>
              <a:t> how individual mark affects gene expression; 2, how different marks interact with each other and affect gene expression.</a:t>
            </a:r>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First row of this graph shows the raw data of a epigenomic mark from a chip-</a:t>
            </a:r>
            <a:r>
              <a:rPr lang="en-US" baseline="0" dirty="0" err="1" smtClean="0"/>
              <a:t>seq</a:t>
            </a:r>
            <a:r>
              <a:rPr lang="en-US" baseline="0" dirty="0" smtClean="0"/>
              <a:t> experiment. The question is what</a:t>
            </a:r>
            <a:r>
              <a:rPr lang="en-US" dirty="0" smtClean="0"/>
              <a:t> aspects of these peaks are important for gene</a:t>
            </a:r>
            <a:r>
              <a:rPr lang="en-US" baseline="0" dirty="0" smtClean="0"/>
              <a:t> regulation?</a:t>
            </a:r>
          </a:p>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21C36C-116C-BC4F-AAB9-02D408A4C5FD}"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11" name="Picture 10"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7200" y="0"/>
            <a:ext cx="5491748"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Rectangle 6"/>
          <p:cNvSpPr/>
          <p:nvPr/>
        </p:nvSpPr>
        <p:spPr>
          <a:xfrm>
            <a:off x="0" y="0"/>
            <a:ext cx="457200" cy="6858000"/>
          </a:xfrm>
          <a:prstGeom prst="rect">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0" name="Rectangle 9"/>
          <p:cNvSpPr/>
          <p:nvPr userDrawn="1"/>
        </p:nvSpPr>
        <p:spPr>
          <a:xfrm>
            <a:off x="457200" y="0"/>
            <a:ext cx="5491748"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7_Title Slide">
    <p:spTree>
      <p:nvGrpSpPr>
        <p:cNvPr id="1" name=""/>
        <p:cNvGrpSpPr/>
        <p:nvPr/>
      </p:nvGrpSpPr>
      <p:grpSpPr>
        <a:xfrm>
          <a:off x="0" y="0"/>
          <a:ext cx="0" cy="0"/>
          <a:chOff x="0" y="0"/>
          <a:chExt cx="0" cy="0"/>
        </a:xfrm>
      </p:grpSpPr>
      <p:pic>
        <p:nvPicPr>
          <p:cNvPr id="10" name="Picture 9"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2438" y="0"/>
            <a:ext cx="5491748"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1" name="Rectangle 10"/>
          <p:cNvSpPr/>
          <p:nvPr userDrawn="1"/>
        </p:nvSpPr>
        <p:spPr>
          <a:xfrm>
            <a:off x="452438" y="0"/>
            <a:ext cx="5491748"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8_Title Slide">
    <p:spTree>
      <p:nvGrpSpPr>
        <p:cNvPr id="1" name=""/>
        <p:cNvGrpSpPr/>
        <p:nvPr/>
      </p:nvGrpSpPr>
      <p:grpSpPr>
        <a:xfrm>
          <a:off x="0" y="0"/>
          <a:ext cx="0" cy="0"/>
          <a:chOff x="0" y="0"/>
          <a:chExt cx="0" cy="0"/>
        </a:xfrm>
      </p:grpSpPr>
      <p:pic>
        <p:nvPicPr>
          <p:cNvPr id="10" name="Picture 9"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2438" y="0"/>
            <a:ext cx="5491748"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1" name="Rectangle 10"/>
          <p:cNvSpPr/>
          <p:nvPr userDrawn="1"/>
        </p:nvSpPr>
        <p:spPr>
          <a:xfrm>
            <a:off x="452438" y="0"/>
            <a:ext cx="5491748"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7_Title Slide">
    <p:spTree>
      <p:nvGrpSpPr>
        <p:cNvPr id="1" name=""/>
        <p:cNvGrpSpPr/>
        <p:nvPr/>
      </p:nvGrpSpPr>
      <p:grpSpPr>
        <a:xfrm>
          <a:off x="0" y="0"/>
          <a:ext cx="0" cy="0"/>
          <a:chOff x="0" y="0"/>
          <a:chExt cx="0" cy="0"/>
        </a:xfrm>
      </p:grpSpPr>
      <p:pic>
        <p:nvPicPr>
          <p:cNvPr id="10" name="Picture 9"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7200" y="0"/>
            <a:ext cx="5491748"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solidFill>
            </a:endParaRPr>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accent5"/>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1" name="Rectangle 10"/>
          <p:cNvSpPr/>
          <p:nvPr userDrawn="1"/>
        </p:nvSpPr>
        <p:spPr>
          <a:xfrm>
            <a:off x="457200" y="0"/>
            <a:ext cx="5491748"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_Title Slide">
    <p:spTree>
      <p:nvGrpSpPr>
        <p:cNvPr id="1" name=""/>
        <p:cNvGrpSpPr/>
        <p:nvPr/>
      </p:nvGrpSpPr>
      <p:grpSpPr>
        <a:xfrm>
          <a:off x="0" y="0"/>
          <a:ext cx="0" cy="0"/>
          <a:chOff x="0" y="0"/>
          <a:chExt cx="0" cy="0"/>
        </a:xfrm>
      </p:grpSpPr>
      <p:sp>
        <p:nvSpPr>
          <p:cNvPr id="9" name="Rectangle 8"/>
          <p:cNvSpPr/>
          <p:nvPr/>
        </p:nvSpPr>
        <p:spPr>
          <a:xfrm>
            <a:off x="3657600" y="0"/>
            <a:ext cx="54864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457200" y="0"/>
            <a:ext cx="3199814" cy="6858000"/>
          </a:xfrm>
          <a:prstGeom prst="rect">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
        <p:nvSpPr>
          <p:cNvPr id="8" name="Rectangle 7"/>
          <p:cNvSpPr/>
          <p:nvPr userDrawn="1"/>
        </p:nvSpPr>
        <p:spPr>
          <a:xfrm>
            <a:off x="3657600" y="0"/>
            <a:ext cx="54864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457200" y="0"/>
            <a:ext cx="3199814" cy="6858000"/>
          </a:xfrm>
          <a:prstGeom prst="rect">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6_Title Slide">
    <p:spTree>
      <p:nvGrpSpPr>
        <p:cNvPr id="1" name=""/>
        <p:cNvGrpSpPr/>
        <p:nvPr/>
      </p:nvGrpSpPr>
      <p:grpSpPr>
        <a:xfrm>
          <a:off x="0" y="0"/>
          <a:ext cx="0" cy="0"/>
          <a:chOff x="0" y="0"/>
          <a:chExt cx="0" cy="0"/>
        </a:xfrm>
      </p:grpSpPr>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657600" y="0"/>
            <a:ext cx="5486400" cy="6858000"/>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457200" y="0"/>
            <a:ext cx="3199814" cy="6858000"/>
          </a:xfrm>
          <a:prstGeom prst="rect">
            <a:avLst/>
          </a:prstGeom>
          <a:solidFill>
            <a:schemeClr val="accent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
        <p:nvSpPr>
          <p:cNvPr id="9" name="Rectangle 8"/>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3657600" y="0"/>
            <a:ext cx="5486400" cy="6858000"/>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457200" y="0"/>
            <a:ext cx="3199814" cy="6858000"/>
          </a:xfrm>
          <a:prstGeom prst="rect">
            <a:avLst/>
          </a:prstGeom>
          <a:solidFill>
            <a:schemeClr val="accent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3_Title Slide">
    <p:spTree>
      <p:nvGrpSpPr>
        <p:cNvPr id="1" name=""/>
        <p:cNvGrpSpPr/>
        <p:nvPr/>
      </p:nvGrpSpPr>
      <p:grpSpPr>
        <a:xfrm>
          <a:off x="0" y="0"/>
          <a:ext cx="0" cy="0"/>
          <a:chOff x="0" y="0"/>
          <a:chExt cx="0" cy="0"/>
        </a:xfrm>
      </p:grpSpPr>
      <p:sp>
        <p:nvSpPr>
          <p:cNvPr id="9" name="Rectangle 8"/>
          <p:cNvSpPr/>
          <p:nvPr/>
        </p:nvSpPr>
        <p:spPr>
          <a:xfrm>
            <a:off x="3657600" y="0"/>
            <a:ext cx="54864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A2AAAD"/>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457200" y="0"/>
            <a:ext cx="3199814" cy="6858000"/>
          </a:xfrm>
          <a:prstGeom prst="rect">
            <a:avLst/>
          </a:prstGeom>
          <a:solidFill>
            <a:schemeClr val="bg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
        <p:nvSpPr>
          <p:cNvPr id="8" name="Rectangle 7"/>
          <p:cNvSpPr/>
          <p:nvPr userDrawn="1"/>
        </p:nvSpPr>
        <p:spPr>
          <a:xfrm>
            <a:off x="3657600" y="0"/>
            <a:ext cx="54864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457200" y="0"/>
            <a:ext cx="3199814" cy="6858000"/>
          </a:xfrm>
          <a:prstGeom prst="rect">
            <a:avLst/>
          </a:prstGeom>
          <a:solidFill>
            <a:schemeClr val="bg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4_Title Slide">
    <p:spTree>
      <p:nvGrpSpPr>
        <p:cNvPr id="1" name=""/>
        <p:cNvGrpSpPr/>
        <p:nvPr/>
      </p:nvGrpSpPr>
      <p:grpSpPr>
        <a:xfrm>
          <a:off x="0" y="0"/>
          <a:ext cx="0" cy="0"/>
          <a:chOff x="0" y="0"/>
          <a:chExt cx="0" cy="0"/>
        </a:xfrm>
      </p:grpSpPr>
      <p:sp>
        <p:nvSpPr>
          <p:cNvPr id="9" name="Rectangle 8"/>
          <p:cNvSpPr/>
          <p:nvPr/>
        </p:nvSpPr>
        <p:spPr>
          <a:xfrm>
            <a:off x="3657600" y="0"/>
            <a:ext cx="5486400" cy="6858000"/>
          </a:xfrm>
          <a:prstGeom prst="rect">
            <a:avLst/>
          </a:prstGeom>
          <a:solidFill>
            <a:srgbClr val="8A1B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457200" y="0"/>
            <a:ext cx="3199814" cy="6858000"/>
          </a:xfrm>
          <a:prstGeom prst="rect">
            <a:avLst/>
          </a:prstGeom>
          <a:solidFill>
            <a:schemeClr val="accent5">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
        <p:nvSpPr>
          <p:cNvPr id="8" name="Rectangle 7"/>
          <p:cNvSpPr/>
          <p:nvPr userDrawn="1"/>
        </p:nvSpPr>
        <p:spPr>
          <a:xfrm>
            <a:off x="3657600" y="0"/>
            <a:ext cx="5486400" cy="6858000"/>
          </a:xfrm>
          <a:prstGeom prst="rect">
            <a:avLst/>
          </a:prstGeom>
          <a:solidFill>
            <a:srgbClr val="8A1B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457200" y="0"/>
            <a:ext cx="3199814" cy="6858000"/>
          </a:xfrm>
          <a:prstGeom prst="rect">
            <a:avLst/>
          </a:prstGeom>
          <a:solidFill>
            <a:schemeClr val="accent5">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6_Title Slide">
    <p:spTree>
      <p:nvGrpSpPr>
        <p:cNvPr id="1" name=""/>
        <p:cNvGrpSpPr/>
        <p:nvPr/>
      </p:nvGrpSpPr>
      <p:grpSpPr>
        <a:xfrm>
          <a:off x="0" y="0"/>
          <a:ext cx="0" cy="0"/>
          <a:chOff x="0" y="0"/>
          <a:chExt cx="0" cy="0"/>
        </a:xfrm>
      </p:grpSpPr>
      <p:sp>
        <p:nvSpPr>
          <p:cNvPr id="9" name="Rectangle 8"/>
          <p:cNvSpPr/>
          <p:nvPr/>
        </p:nvSpPr>
        <p:spPr>
          <a:xfrm>
            <a:off x="3657600" y="0"/>
            <a:ext cx="5486400" cy="6858000"/>
          </a:xfrm>
          <a:prstGeom prst="rect">
            <a:avLst/>
          </a:prstGeom>
          <a:solidFill>
            <a:srgbClr val="0051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457200" y="0"/>
            <a:ext cx="3199814" cy="6858000"/>
          </a:xfrm>
          <a:prstGeom prst="rect">
            <a:avLst/>
          </a:prstGeom>
          <a:solidFill>
            <a:schemeClr val="accent6">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
        <p:nvSpPr>
          <p:cNvPr id="8" name="Rectangle 7"/>
          <p:cNvSpPr/>
          <p:nvPr userDrawn="1"/>
        </p:nvSpPr>
        <p:spPr>
          <a:xfrm>
            <a:off x="3657600" y="0"/>
            <a:ext cx="5486400" cy="6858000"/>
          </a:xfrm>
          <a:prstGeom prst="rect">
            <a:avLst/>
          </a:prstGeom>
          <a:solidFill>
            <a:srgbClr val="0051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457200" y="0"/>
            <a:ext cx="3199814" cy="6858000"/>
          </a:xfrm>
          <a:prstGeom prst="rect">
            <a:avLst/>
          </a:prstGeom>
          <a:solidFill>
            <a:schemeClr val="accent6">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5_Title Slide">
    <p:spTree>
      <p:nvGrpSpPr>
        <p:cNvPr id="1" name=""/>
        <p:cNvGrpSpPr/>
        <p:nvPr/>
      </p:nvGrpSpPr>
      <p:grpSpPr>
        <a:xfrm>
          <a:off x="0" y="0"/>
          <a:ext cx="0" cy="0"/>
          <a:chOff x="0" y="0"/>
          <a:chExt cx="0" cy="0"/>
        </a:xfrm>
      </p:grpSpPr>
      <p:sp>
        <p:nvSpPr>
          <p:cNvPr id="9" name="Rectangle 8"/>
          <p:cNvSpPr/>
          <p:nvPr/>
        </p:nvSpPr>
        <p:spPr>
          <a:xfrm>
            <a:off x="3657600" y="0"/>
            <a:ext cx="5486400" cy="6858000"/>
          </a:xfrm>
          <a:prstGeom prst="rect">
            <a:avLst/>
          </a:prstGeom>
          <a:solidFill>
            <a:srgbClr val="F1C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accent5"/>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457200" y="0"/>
            <a:ext cx="3199814" cy="6858000"/>
          </a:xfrm>
          <a:prstGeom prst="rect">
            <a:avLst/>
          </a:prstGeom>
          <a:solidFill>
            <a:schemeClr val="accent3">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
        <p:nvSpPr>
          <p:cNvPr id="8" name="Rectangle 7"/>
          <p:cNvSpPr/>
          <p:nvPr userDrawn="1"/>
        </p:nvSpPr>
        <p:spPr>
          <a:xfrm>
            <a:off x="3657600" y="0"/>
            <a:ext cx="5486400" cy="6858000"/>
          </a:xfrm>
          <a:prstGeom prst="rect">
            <a:avLst/>
          </a:prstGeom>
          <a:solidFill>
            <a:srgbClr val="F1C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457200" y="0"/>
            <a:ext cx="3199814" cy="6858000"/>
          </a:xfrm>
          <a:prstGeom prst="rect">
            <a:avLst/>
          </a:prstGeom>
          <a:solidFill>
            <a:schemeClr val="accent3">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5_Title Slide">
    <p:spTree>
      <p:nvGrpSpPr>
        <p:cNvPr id="1" name=""/>
        <p:cNvGrpSpPr/>
        <p:nvPr/>
      </p:nvGrpSpPr>
      <p:grpSpPr>
        <a:xfrm>
          <a:off x="0" y="0"/>
          <a:ext cx="0" cy="0"/>
          <a:chOff x="0" y="0"/>
          <a:chExt cx="0" cy="0"/>
        </a:xfrm>
      </p:grpSpPr>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p:nvSpPr>
        <p:spPr>
          <a:xfrm>
            <a:off x="3657600" y="0"/>
            <a:ext cx="54864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Rectangle 9"/>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3657600" y="0"/>
            <a:ext cx="54864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4_Title Slide">
    <p:spTree>
      <p:nvGrpSpPr>
        <p:cNvPr id="1" name=""/>
        <p:cNvGrpSpPr/>
        <p:nvPr/>
      </p:nvGrpSpPr>
      <p:grpSpPr>
        <a:xfrm>
          <a:off x="0" y="0"/>
          <a:ext cx="0" cy="0"/>
          <a:chOff x="0" y="0"/>
          <a:chExt cx="0" cy="0"/>
        </a:xfrm>
      </p:grpSpPr>
      <p:pic>
        <p:nvPicPr>
          <p:cNvPr id="7" name="Picture 6"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7200" y="0"/>
            <a:ext cx="5491748" cy="6858000"/>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Rectangle 9"/>
          <p:cNvSpPr/>
          <p:nvPr/>
        </p:nvSpPr>
        <p:spPr>
          <a:xfrm>
            <a:off x="0" y="0"/>
            <a:ext cx="457200" cy="6858000"/>
          </a:xfrm>
          <a:prstGeom prst="rect">
            <a:avLst/>
          </a:prstGeom>
          <a:solidFill>
            <a:schemeClr val="accent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1" name="Rectangle 10"/>
          <p:cNvSpPr/>
          <p:nvPr userDrawn="1"/>
        </p:nvSpPr>
        <p:spPr>
          <a:xfrm>
            <a:off x="457200" y="0"/>
            <a:ext cx="5491748" cy="6858000"/>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chemeClr val="accent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0_Title Slide">
    <p:spTree>
      <p:nvGrpSpPr>
        <p:cNvPr id="1" name=""/>
        <p:cNvGrpSpPr/>
        <p:nvPr/>
      </p:nvGrpSpPr>
      <p:grpSpPr>
        <a:xfrm>
          <a:off x="0" y="0"/>
          <a:ext cx="0" cy="0"/>
          <a:chOff x="0" y="0"/>
          <a:chExt cx="0" cy="0"/>
        </a:xfrm>
      </p:grpSpPr>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p:nvSpPr>
        <p:spPr>
          <a:xfrm>
            <a:off x="3657600" y="0"/>
            <a:ext cx="54864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Rectangle 9"/>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3657600" y="0"/>
            <a:ext cx="54864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19_Title Slide">
    <p:spTree>
      <p:nvGrpSpPr>
        <p:cNvPr id="1" name=""/>
        <p:cNvGrpSpPr/>
        <p:nvPr/>
      </p:nvGrpSpPr>
      <p:grpSpPr>
        <a:xfrm>
          <a:off x="0" y="0"/>
          <a:ext cx="0" cy="0"/>
          <a:chOff x="0" y="0"/>
          <a:chExt cx="0" cy="0"/>
        </a:xfrm>
      </p:grpSpPr>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p:nvSpPr>
        <p:spPr>
          <a:xfrm>
            <a:off x="3657600" y="0"/>
            <a:ext cx="54864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Rectangle 9"/>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3657600" y="0"/>
            <a:ext cx="54864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21_Title Slide">
    <p:spTree>
      <p:nvGrpSpPr>
        <p:cNvPr id="1" name=""/>
        <p:cNvGrpSpPr/>
        <p:nvPr/>
      </p:nvGrpSpPr>
      <p:grpSpPr>
        <a:xfrm>
          <a:off x="0" y="0"/>
          <a:ext cx="0" cy="0"/>
          <a:chOff x="0" y="0"/>
          <a:chExt cx="0" cy="0"/>
        </a:xfrm>
      </p:grpSpPr>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p:nvSpPr>
        <p:spPr>
          <a:xfrm>
            <a:off x="3657600" y="0"/>
            <a:ext cx="54864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Rectangle 9"/>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3657600" y="0"/>
            <a:ext cx="54864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2_Title Slide">
    <p:spTree>
      <p:nvGrpSpPr>
        <p:cNvPr id="1" name=""/>
        <p:cNvGrpSpPr/>
        <p:nvPr/>
      </p:nvGrpSpPr>
      <p:grpSpPr>
        <a:xfrm>
          <a:off x="0" y="0"/>
          <a:ext cx="0" cy="0"/>
          <a:chOff x="0" y="0"/>
          <a:chExt cx="0" cy="0"/>
        </a:xfrm>
      </p:grpSpPr>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p:nvSpPr>
        <p:spPr>
          <a:xfrm>
            <a:off x="3657600" y="0"/>
            <a:ext cx="54864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Rectangle 9"/>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3657600" y="0"/>
            <a:ext cx="54864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29_Title Slide">
    <p:spTree>
      <p:nvGrpSpPr>
        <p:cNvPr id="1" name=""/>
        <p:cNvGrpSpPr/>
        <p:nvPr/>
      </p:nvGrpSpPr>
      <p:grpSpPr>
        <a:xfrm>
          <a:off x="0" y="0"/>
          <a:ext cx="0" cy="0"/>
          <a:chOff x="0" y="0"/>
          <a:chExt cx="0" cy="0"/>
        </a:xfrm>
      </p:grpSpPr>
      <p:sp>
        <p:nvSpPr>
          <p:cNvPr id="7" name="Rectangle 6"/>
          <p:cNvSpPr/>
          <p:nvPr/>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p:nvSpPr>
        <p:spPr>
          <a:xfrm>
            <a:off x="3657600" y="0"/>
            <a:ext cx="5486400" cy="6858000"/>
          </a:xfrm>
          <a:prstGeom prst="rect">
            <a:avLst/>
          </a:prstGeom>
          <a:solidFill>
            <a:srgbClr val="F1C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3949622" y="1030653"/>
            <a:ext cx="5038226" cy="2569798"/>
          </a:xfrm>
        </p:spPr>
        <p:txBody>
          <a:bodyPr/>
          <a:lstStyle>
            <a:lvl1pPr>
              <a:defRPr sz="4400">
                <a:solidFill>
                  <a:srgbClr val="8A1B6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Rectangle 9"/>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3657600" y="0"/>
            <a:ext cx="5486400" cy="6858000"/>
          </a:xfrm>
          <a:prstGeom prst="rect">
            <a:avLst/>
          </a:prstGeom>
          <a:solidFill>
            <a:srgbClr val="F1C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4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9" name="Text Placeholder 8"/>
          <p:cNvSpPr>
            <a:spLocks noGrp="1"/>
          </p:cNvSpPr>
          <p:nvPr>
            <p:ph type="body" sz="quarter" idx="10"/>
          </p:nvPr>
        </p:nvSpPr>
        <p:spPr>
          <a:xfrm>
            <a:off x="914400" y="1600200"/>
            <a:ext cx="8016240" cy="4191000"/>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a:lvl4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5" name="Rectangle 4"/>
          <p:cNvSpPr/>
          <p:nvPr/>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7" name="Rectangle 6"/>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14400" y="1600200"/>
            <a:ext cx="3911600" cy="45259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7" name="Rectangle 6"/>
          <p:cNvSpPr/>
          <p:nvPr/>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Content Placeholder 2"/>
          <p:cNvSpPr>
            <a:spLocks noGrp="1"/>
          </p:cNvSpPr>
          <p:nvPr>
            <p:ph sz="half" idx="10"/>
          </p:nvPr>
        </p:nvSpPr>
        <p:spPr>
          <a:xfrm>
            <a:off x="4937760" y="1600200"/>
            <a:ext cx="3911600" cy="45259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8"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9" name="Rectangle 8"/>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8_Two Content">
    <p:spTree>
      <p:nvGrpSpPr>
        <p:cNvPr id="1" name=""/>
        <p:cNvGrpSpPr/>
        <p:nvPr/>
      </p:nvGrpSpPr>
      <p:grpSpPr>
        <a:xfrm>
          <a:off x="0" y="0"/>
          <a:ext cx="0" cy="0"/>
          <a:chOff x="0" y="0"/>
          <a:chExt cx="0" cy="0"/>
        </a:xfrm>
      </p:grpSpPr>
      <p:sp>
        <p:nvSpPr>
          <p:cNvPr id="7" name="Chart Placeholder 6"/>
          <p:cNvSpPr>
            <a:spLocks noGrp="1"/>
          </p:cNvSpPr>
          <p:nvPr>
            <p:ph type="chart" sz="quarter" idx="10"/>
          </p:nvPr>
        </p:nvSpPr>
        <p:spPr>
          <a:xfrm>
            <a:off x="4937760" y="1600200"/>
            <a:ext cx="4038600" cy="4525963"/>
          </a:xfrm>
        </p:spPr>
        <p:txBody>
          <a:bodyPr/>
          <a:lstStyle/>
          <a:p>
            <a:r>
              <a:rPr lang="en-US" smtClean="0"/>
              <a:t>Click icon to add chart</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Rectangle 5"/>
          <p:cNvSpPr/>
          <p:nvPr/>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9" name="Content Placeholder 2"/>
          <p:cNvSpPr>
            <a:spLocks noGrp="1"/>
          </p:cNvSpPr>
          <p:nvPr>
            <p:ph sz="half" idx="1"/>
          </p:nvPr>
        </p:nvSpPr>
        <p:spPr>
          <a:xfrm>
            <a:off x="914400" y="1600200"/>
            <a:ext cx="3911600" cy="45259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10" name="Rectangle 9"/>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Picture Placeholder 7"/>
          <p:cNvSpPr>
            <a:spLocks noGrp="1"/>
          </p:cNvSpPr>
          <p:nvPr>
            <p:ph type="pic" sz="quarter" idx="10"/>
          </p:nvPr>
        </p:nvSpPr>
        <p:spPr>
          <a:xfrm>
            <a:off x="950913" y="1600199"/>
            <a:ext cx="3657600" cy="4572000"/>
          </a:xfrm>
        </p:spPr>
        <p:txBody>
          <a:bodyPr/>
          <a:lstStyle/>
          <a:p>
            <a:r>
              <a:rPr lang="en-US" smtClean="0"/>
              <a:t>Click icon to add picture</a:t>
            </a:r>
            <a:endParaRPr lang="en-US"/>
          </a:p>
        </p:txBody>
      </p:sp>
      <p:sp>
        <p:nvSpPr>
          <p:cNvPr id="6" name="Rectangle 5"/>
          <p:cNvSpPr/>
          <p:nvPr/>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2" name="Content Placeholder 2"/>
          <p:cNvSpPr>
            <a:spLocks noGrp="1"/>
          </p:cNvSpPr>
          <p:nvPr>
            <p:ph sz="half" idx="11"/>
          </p:nvPr>
        </p:nvSpPr>
        <p:spPr>
          <a:xfrm>
            <a:off x="4759960" y="1600200"/>
            <a:ext cx="3911600" cy="45259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9" name="Rectangle 8"/>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Picture Placeholder 7"/>
          <p:cNvSpPr>
            <a:spLocks noGrp="1"/>
          </p:cNvSpPr>
          <p:nvPr>
            <p:ph type="pic" sz="quarter" idx="10"/>
          </p:nvPr>
        </p:nvSpPr>
        <p:spPr>
          <a:xfrm>
            <a:off x="950913" y="1600199"/>
            <a:ext cx="3657600" cy="4572000"/>
          </a:xfrm>
        </p:spPr>
        <p:txBody>
          <a:bodyPr/>
          <a:lstStyle/>
          <a:p>
            <a:r>
              <a:rPr lang="en-US" smtClean="0"/>
              <a:t>Click icon to add picture</a:t>
            </a:r>
            <a:endParaRPr lang="en-US"/>
          </a:p>
        </p:txBody>
      </p:sp>
      <p:sp>
        <p:nvSpPr>
          <p:cNvPr id="5" name="Picture Placeholder 7"/>
          <p:cNvSpPr>
            <a:spLocks noGrp="1"/>
          </p:cNvSpPr>
          <p:nvPr>
            <p:ph type="pic" sz="quarter" idx="11"/>
          </p:nvPr>
        </p:nvSpPr>
        <p:spPr>
          <a:xfrm>
            <a:off x="4781842" y="1600199"/>
            <a:ext cx="3657600" cy="4572000"/>
          </a:xfrm>
        </p:spPr>
        <p:txBody>
          <a:bodyPr/>
          <a:lstStyle/>
          <a:p>
            <a:r>
              <a:rPr lang="en-US" smtClean="0"/>
              <a:t>Click icon to add picture</a:t>
            </a:r>
            <a:endParaRPr lang="en-US"/>
          </a:p>
        </p:txBody>
      </p:sp>
      <p:sp>
        <p:nvSpPr>
          <p:cNvPr id="9" name="Rectangle 8"/>
          <p:cNvSpPr/>
          <p:nvPr/>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7" name="Rectangle 6"/>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3_Title Slide">
    <p:spTree>
      <p:nvGrpSpPr>
        <p:cNvPr id="1" name=""/>
        <p:cNvGrpSpPr/>
        <p:nvPr/>
      </p:nvGrpSpPr>
      <p:grpSpPr>
        <a:xfrm>
          <a:off x="0" y="0"/>
          <a:ext cx="0" cy="0"/>
          <a:chOff x="0" y="0"/>
          <a:chExt cx="0" cy="0"/>
        </a:xfrm>
      </p:grpSpPr>
      <p:pic>
        <p:nvPicPr>
          <p:cNvPr id="7" name="Picture 6"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7200" y="0"/>
            <a:ext cx="5491748"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Rectangle 9"/>
          <p:cNvSpPr/>
          <p:nvPr/>
        </p:nvSpPr>
        <p:spPr>
          <a:xfrm>
            <a:off x="0" y="0"/>
            <a:ext cx="457200" cy="6858000"/>
          </a:xfrm>
          <a:prstGeom prst="rect">
            <a:avLst/>
          </a:prstGeom>
          <a:solidFill>
            <a:schemeClr val="bg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1" name="Rectangle 10"/>
          <p:cNvSpPr/>
          <p:nvPr userDrawn="1"/>
        </p:nvSpPr>
        <p:spPr>
          <a:xfrm>
            <a:off x="457200" y="0"/>
            <a:ext cx="5491748"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chemeClr val="bg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Picture Placeholder 7"/>
          <p:cNvSpPr>
            <a:spLocks noGrp="1"/>
          </p:cNvSpPr>
          <p:nvPr>
            <p:ph type="pic" sz="quarter" idx="10"/>
          </p:nvPr>
        </p:nvSpPr>
        <p:spPr>
          <a:xfrm>
            <a:off x="950912" y="1600201"/>
            <a:ext cx="7315200" cy="3657600"/>
          </a:xfrm>
        </p:spPr>
        <p:txBody>
          <a:bodyPr/>
          <a:lstStyle/>
          <a:p>
            <a:r>
              <a:rPr lang="en-US" smtClean="0"/>
              <a:t>Click icon to add picture</a:t>
            </a:r>
            <a:endParaRPr lang="en-US"/>
          </a:p>
        </p:txBody>
      </p:sp>
      <p:sp>
        <p:nvSpPr>
          <p:cNvPr id="7" name="Content Placeholder 2"/>
          <p:cNvSpPr>
            <a:spLocks noGrp="1"/>
          </p:cNvSpPr>
          <p:nvPr>
            <p:ph sz="half" idx="1"/>
          </p:nvPr>
        </p:nvSpPr>
        <p:spPr>
          <a:xfrm>
            <a:off x="950913" y="5399385"/>
            <a:ext cx="4038600" cy="444711"/>
          </a:xfrm>
        </p:spPr>
        <p:txBody>
          <a:bodyPr>
            <a:normAutofit/>
          </a:bodyPr>
          <a:lstStyle>
            <a:lvl1pPr>
              <a:buNone/>
              <a:defRPr sz="1300">
                <a:solidFill>
                  <a:schemeClr val="tx2"/>
                </a:solidFill>
              </a:defRPr>
            </a:lvl1pPr>
            <a:lvl2pPr>
              <a:buClr>
                <a:schemeClr val="bg2"/>
              </a:buClr>
              <a:buNone/>
              <a:defRPr sz="2400">
                <a:solidFill>
                  <a:schemeClr val="tx2"/>
                </a:solidFill>
              </a:defRPr>
            </a:lvl2pPr>
            <a:lvl3pPr>
              <a:buClr>
                <a:schemeClr val="bg2"/>
              </a:buClr>
              <a:buNone/>
              <a:defRPr sz="2000">
                <a:solidFill>
                  <a:schemeClr val="tx2"/>
                </a:solidFill>
              </a:defRPr>
            </a:lvl3pPr>
            <a:lvl4pPr>
              <a:buClr>
                <a:schemeClr val="bg2"/>
              </a:buClr>
              <a:buNone/>
              <a:defRPr sz="1800">
                <a:solidFill>
                  <a:schemeClr val="tx2"/>
                </a:solidFill>
              </a:defRPr>
            </a:lvl4pPr>
            <a:lvl5pPr>
              <a:buClr>
                <a:schemeClr val="bg2"/>
              </a:buClr>
              <a:buNone/>
              <a:defRPr sz="1800">
                <a:solidFill>
                  <a:schemeClr val="tx2"/>
                </a:solidFill>
              </a:defRPr>
            </a:lvl5pPr>
            <a:lvl6pPr>
              <a:defRPr sz="1800"/>
            </a:lvl6pPr>
            <a:lvl7pPr>
              <a:defRPr sz="1800"/>
            </a:lvl7pPr>
            <a:lvl8pPr>
              <a:defRPr sz="1800"/>
            </a:lvl8pPr>
            <a:lvl9pPr>
              <a:defRPr sz="1800"/>
            </a:lvl9pPr>
          </a:lstStyle>
          <a:p>
            <a:pPr lvl="0"/>
            <a:r>
              <a:rPr lang="en-US" smtClean="0"/>
              <a:t>Click to edit Master text styles</a:t>
            </a:r>
          </a:p>
        </p:txBody>
      </p:sp>
      <p:sp>
        <p:nvSpPr>
          <p:cNvPr id="9" name="Rectangle 8"/>
          <p:cNvSpPr/>
          <p:nvPr/>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0" name="Rectangle 9"/>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5_Two Content">
    <p:spTree>
      <p:nvGrpSpPr>
        <p:cNvPr id="1" name=""/>
        <p:cNvGrpSpPr/>
        <p:nvPr/>
      </p:nvGrpSpPr>
      <p:grpSpPr>
        <a:xfrm>
          <a:off x="0" y="0"/>
          <a:ext cx="0" cy="0"/>
          <a:chOff x="0" y="0"/>
          <a:chExt cx="0" cy="0"/>
        </a:xfrm>
      </p:grpSpPr>
      <p:sp>
        <p:nvSpPr>
          <p:cNvPr id="7" name="Chart Placeholder 6"/>
          <p:cNvSpPr>
            <a:spLocks noGrp="1"/>
          </p:cNvSpPr>
          <p:nvPr>
            <p:ph type="chart" sz="quarter" idx="11"/>
          </p:nvPr>
        </p:nvSpPr>
        <p:spPr>
          <a:xfrm>
            <a:off x="951798" y="1600200"/>
            <a:ext cx="7459662" cy="4525963"/>
          </a:xfrm>
        </p:spPr>
        <p:txBody>
          <a:bodyPr/>
          <a:lstStyle/>
          <a:p>
            <a:r>
              <a:rPr lang="en-US" smtClean="0"/>
              <a:t>Click icon to add chart</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Rectangle 4"/>
          <p:cNvSpPr/>
          <p:nvPr/>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8" name="Rectangle 7"/>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6_Two Content">
    <p:spTree>
      <p:nvGrpSpPr>
        <p:cNvPr id="1" name=""/>
        <p:cNvGrpSpPr/>
        <p:nvPr/>
      </p:nvGrpSpPr>
      <p:grpSpPr>
        <a:xfrm>
          <a:off x="0" y="0"/>
          <a:ext cx="0" cy="0"/>
          <a:chOff x="0" y="0"/>
          <a:chExt cx="0" cy="0"/>
        </a:xfrm>
      </p:grpSpPr>
      <p:sp>
        <p:nvSpPr>
          <p:cNvPr id="10" name="Table Placeholder 9"/>
          <p:cNvSpPr>
            <a:spLocks noGrp="1"/>
          </p:cNvSpPr>
          <p:nvPr>
            <p:ph type="tbl" sz="quarter" idx="12"/>
          </p:nvPr>
        </p:nvSpPr>
        <p:spPr>
          <a:xfrm>
            <a:off x="951798" y="1600200"/>
            <a:ext cx="7470775" cy="4525963"/>
          </a:xfrm>
        </p:spPr>
        <p:txBody>
          <a:bodyPr/>
          <a:lstStyle/>
          <a:p>
            <a:r>
              <a:rPr lang="en-US" smtClean="0"/>
              <a:t>Click icon to add table</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Rectangle 4"/>
          <p:cNvSpPr/>
          <p:nvPr/>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7" name="Rectangle 6"/>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Rectangle 3"/>
          <p:cNvSpPr/>
          <p:nvPr/>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6" name="Rectangle 5"/>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p:nvSpPr>
        <p:spPr>
          <a:xfrm>
            <a:off x="457200" y="0"/>
            <a:ext cx="32004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5283200"/>
          </a:xfrm>
        </p:spPr>
        <p:txBody>
          <a:bodyPr/>
          <a:lstStyle>
            <a:lvl1pPr>
              <a:buSzPct val="100000"/>
              <a:buFontTx/>
              <a:buBlip>
                <a:blip r:embed="rId2"/>
              </a:buBlip>
              <a:defRPr sz="2400">
                <a:solidFill>
                  <a:srgbClr val="FFFFFF"/>
                </a:solidFill>
              </a:defRPr>
            </a:lvl1pPr>
            <a:lvl2pPr>
              <a:buClr>
                <a:schemeClr val="bg1"/>
              </a:buClr>
              <a:defRPr sz="2000">
                <a:solidFill>
                  <a:srgbClr val="FFFFFF"/>
                </a:solidFill>
              </a:defRPr>
            </a:lvl2pPr>
            <a:lvl3pPr>
              <a:buClr>
                <a:schemeClr val="bg1"/>
              </a:buClr>
              <a:buSzPct val="100000"/>
              <a:buFontTx/>
              <a:buBlip>
                <a:blip r:embed="rId2"/>
              </a:buBlip>
              <a:defRPr sz="1600">
                <a:solidFill>
                  <a:srgbClr val="FFFFFF"/>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p:nvSpPr>
        <p:spPr>
          <a:xfrm>
            <a:off x="0" y="0"/>
            <a:ext cx="457200" cy="6858000"/>
          </a:xfrm>
          <a:prstGeom prst="rect">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userDrawn="1"/>
        </p:nvSpPr>
        <p:spPr>
          <a:xfrm>
            <a:off x="457200" y="0"/>
            <a:ext cx="32004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0" y="0"/>
            <a:ext cx="457200" cy="6858000"/>
          </a:xfrm>
          <a:prstGeom prst="rect">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4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p:nvSpPr>
        <p:spPr>
          <a:xfrm>
            <a:off x="457200" y="0"/>
            <a:ext cx="32004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4525963"/>
          </a:xfrm>
        </p:spPr>
        <p:txBody>
          <a:bodyPr/>
          <a:lstStyle>
            <a:lvl1pPr>
              <a:buSzPct val="100000"/>
              <a:buFontTx/>
              <a:buBlip>
                <a:blip r:embed="rId2"/>
              </a:buBlip>
              <a:defRPr sz="2400">
                <a:solidFill>
                  <a:srgbClr val="FFFFFF"/>
                </a:solidFill>
              </a:defRPr>
            </a:lvl1pPr>
            <a:lvl2pPr>
              <a:buClr>
                <a:schemeClr val="bg1"/>
              </a:buClr>
              <a:defRPr sz="2000">
                <a:solidFill>
                  <a:srgbClr val="FFFFFF"/>
                </a:solidFill>
              </a:defRPr>
            </a:lvl2pPr>
            <a:lvl3pPr>
              <a:buClr>
                <a:schemeClr val="bg1"/>
              </a:buClr>
              <a:buSzPct val="100000"/>
              <a:buFontTx/>
              <a:buBlip>
                <a:blip r:embed="rId2"/>
              </a:buBlip>
              <a:defRPr sz="1600">
                <a:solidFill>
                  <a:srgbClr val="FFFFFF"/>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p:nvSpPr>
        <p:spPr>
          <a:xfrm>
            <a:off x="0" y="0"/>
            <a:ext cx="457200" cy="6858000"/>
          </a:xfrm>
          <a:prstGeom prst="rect">
            <a:avLst/>
          </a:prstGeom>
          <a:solidFill>
            <a:srgbClr val="002D72">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userDrawn="1"/>
        </p:nvSpPr>
        <p:spPr>
          <a:xfrm>
            <a:off x="457200" y="0"/>
            <a:ext cx="32004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0" y="0"/>
            <a:ext cx="457200" cy="6858000"/>
          </a:xfrm>
          <a:prstGeom prst="rect">
            <a:avLst/>
          </a:prstGeom>
          <a:solidFill>
            <a:srgbClr val="002D72">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2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p:nvSpPr>
        <p:spPr>
          <a:xfrm>
            <a:off x="457200" y="0"/>
            <a:ext cx="32004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4525963"/>
          </a:xfrm>
        </p:spPr>
        <p:txBody>
          <a:bodyPr/>
          <a:lstStyle>
            <a:lvl1pPr>
              <a:buSzPct val="100000"/>
              <a:buFontTx/>
              <a:buBlip>
                <a:blip r:embed="rId2"/>
              </a:buBlip>
              <a:defRPr sz="2400">
                <a:solidFill>
                  <a:srgbClr val="FFFFFF"/>
                </a:solidFill>
              </a:defRPr>
            </a:lvl1pPr>
            <a:lvl2pPr>
              <a:buClr>
                <a:schemeClr val="bg1"/>
              </a:buClr>
              <a:defRPr sz="2000">
                <a:solidFill>
                  <a:srgbClr val="FFFFFF"/>
                </a:solidFill>
              </a:defRPr>
            </a:lvl2pPr>
            <a:lvl3pPr>
              <a:buClr>
                <a:schemeClr val="bg1"/>
              </a:buClr>
              <a:buSzPct val="100000"/>
              <a:buFontTx/>
              <a:buBlip>
                <a:blip r:embed="rId2"/>
              </a:buBlip>
              <a:defRPr sz="1600">
                <a:solidFill>
                  <a:srgbClr val="FFFFFF"/>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p:nvSpPr>
        <p:spPr>
          <a:xfrm>
            <a:off x="0" y="0"/>
            <a:ext cx="457200" cy="6858000"/>
          </a:xfrm>
          <a:prstGeom prst="rect">
            <a:avLst/>
          </a:prstGeom>
          <a:solidFill>
            <a:srgbClr val="A2AAAD">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userDrawn="1"/>
        </p:nvSpPr>
        <p:spPr>
          <a:xfrm>
            <a:off x="457200" y="0"/>
            <a:ext cx="32004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0" y="0"/>
            <a:ext cx="457200" cy="6858000"/>
          </a:xfrm>
          <a:prstGeom prst="rect">
            <a:avLst/>
          </a:prstGeom>
          <a:solidFill>
            <a:srgbClr val="A2AAAD">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3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p:nvSpPr>
        <p:spPr>
          <a:xfrm>
            <a:off x="457200" y="0"/>
            <a:ext cx="32004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4525963"/>
          </a:xfrm>
        </p:spPr>
        <p:txBody>
          <a:bodyPr/>
          <a:lstStyle>
            <a:lvl1pPr>
              <a:buSzPct val="100000"/>
              <a:buFontTx/>
              <a:buBlip>
                <a:blip r:embed="rId2"/>
              </a:buBlip>
              <a:defRPr sz="2400">
                <a:solidFill>
                  <a:srgbClr val="FFFFFF"/>
                </a:solidFill>
              </a:defRPr>
            </a:lvl1pPr>
            <a:lvl2pPr>
              <a:buClr>
                <a:schemeClr val="bg1"/>
              </a:buClr>
              <a:defRPr sz="2000">
                <a:solidFill>
                  <a:srgbClr val="FFFFFF"/>
                </a:solidFill>
              </a:defRPr>
            </a:lvl2pPr>
            <a:lvl3pPr>
              <a:buClr>
                <a:schemeClr val="bg1"/>
              </a:buClr>
              <a:buSzPct val="100000"/>
              <a:buFontTx/>
              <a:buBlip>
                <a:blip r:embed="rId2"/>
              </a:buBlip>
              <a:defRPr sz="1600">
                <a:solidFill>
                  <a:srgbClr val="FFFFFF"/>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p:nvSpPr>
        <p:spPr>
          <a:xfrm>
            <a:off x="0" y="0"/>
            <a:ext cx="457200" cy="6858000"/>
          </a:xfrm>
          <a:prstGeom prst="rect">
            <a:avLst/>
          </a:prstGeom>
          <a:solidFill>
            <a:srgbClr val="8A1B61">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userDrawn="1"/>
        </p:nvSpPr>
        <p:spPr>
          <a:xfrm>
            <a:off x="457200" y="0"/>
            <a:ext cx="32004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0" y="0"/>
            <a:ext cx="457200" cy="6858000"/>
          </a:xfrm>
          <a:prstGeom prst="rect">
            <a:avLst/>
          </a:prstGeom>
          <a:solidFill>
            <a:srgbClr val="8A1B61">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5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p:nvSpPr>
        <p:spPr>
          <a:xfrm>
            <a:off x="457200" y="0"/>
            <a:ext cx="32004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4525963"/>
          </a:xfrm>
        </p:spPr>
        <p:txBody>
          <a:bodyPr/>
          <a:lstStyle>
            <a:lvl1pPr>
              <a:buSzPct val="100000"/>
              <a:buFontTx/>
              <a:buBlip>
                <a:blip r:embed="rId2"/>
              </a:buBlip>
              <a:defRPr sz="2400">
                <a:solidFill>
                  <a:srgbClr val="FFFFFF"/>
                </a:solidFill>
              </a:defRPr>
            </a:lvl1pPr>
            <a:lvl2pPr>
              <a:buClr>
                <a:schemeClr val="bg1"/>
              </a:buClr>
              <a:defRPr sz="2000">
                <a:solidFill>
                  <a:srgbClr val="FFFFFF"/>
                </a:solidFill>
              </a:defRPr>
            </a:lvl2pPr>
            <a:lvl3pPr>
              <a:buClr>
                <a:schemeClr val="bg1"/>
              </a:buClr>
              <a:buSzPct val="100000"/>
              <a:buFontTx/>
              <a:buBlip>
                <a:blip r:embed="rId2"/>
              </a:buBlip>
              <a:defRPr sz="1600">
                <a:solidFill>
                  <a:srgbClr val="FFFFFF"/>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p:nvSpPr>
        <p:spPr>
          <a:xfrm>
            <a:off x="0" y="0"/>
            <a:ext cx="457200" cy="6858000"/>
          </a:xfrm>
          <a:prstGeom prst="rect">
            <a:avLst/>
          </a:prstGeom>
          <a:solidFill>
            <a:srgbClr val="005151">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userDrawn="1"/>
        </p:nvSpPr>
        <p:spPr>
          <a:xfrm>
            <a:off x="457200" y="0"/>
            <a:ext cx="32004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0" y="0"/>
            <a:ext cx="457200" cy="6858000"/>
          </a:xfrm>
          <a:prstGeom prst="rect">
            <a:avLst/>
          </a:prstGeom>
          <a:solidFill>
            <a:srgbClr val="005151">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9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p:nvSpPr>
        <p:spPr>
          <a:xfrm>
            <a:off x="457200" y="0"/>
            <a:ext cx="3200400" cy="6858000"/>
          </a:xfrm>
          <a:prstGeom prst="rect">
            <a:avLst/>
          </a:prstGeom>
          <a:solidFill>
            <a:srgbClr val="F1C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4525963"/>
          </a:xfrm>
        </p:spPr>
        <p:txBody>
          <a:bodyPr/>
          <a:lstStyle>
            <a:lvl1pPr>
              <a:buSzPct val="100000"/>
              <a:buFontTx/>
              <a:buBlip>
                <a:blip r:embed="rId2"/>
              </a:buBlip>
              <a:defRPr sz="2400">
                <a:solidFill>
                  <a:schemeClr val="tx1"/>
                </a:solidFill>
              </a:defRPr>
            </a:lvl1pPr>
            <a:lvl2pPr>
              <a:buClr>
                <a:schemeClr val="tx1"/>
              </a:buClr>
              <a:defRPr sz="2000">
                <a:solidFill>
                  <a:schemeClr val="tx1"/>
                </a:solidFill>
              </a:defRPr>
            </a:lvl2pPr>
            <a:lvl3pPr>
              <a:buClr>
                <a:schemeClr val="bg1"/>
              </a:buClr>
              <a:buSzPct val="100000"/>
              <a:buFontTx/>
              <a:buBlip>
                <a:blip r:embed="rId2"/>
              </a:buBlip>
              <a:defRPr sz="1600">
                <a:solidFill>
                  <a:schemeClr val="tx1"/>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p:nvSpPr>
        <p:spPr>
          <a:xfrm>
            <a:off x="0" y="0"/>
            <a:ext cx="457200" cy="6858000"/>
          </a:xfrm>
          <a:prstGeom prst="rect">
            <a:avLst/>
          </a:prstGeom>
          <a:solidFill>
            <a:srgbClr val="F1C400">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userDrawn="1"/>
        </p:nvSpPr>
        <p:spPr>
          <a:xfrm>
            <a:off x="457200" y="0"/>
            <a:ext cx="3200400" cy="6858000"/>
          </a:xfrm>
          <a:prstGeom prst="rect">
            <a:avLst/>
          </a:prstGeom>
          <a:solidFill>
            <a:srgbClr val="F1C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0" y="0"/>
            <a:ext cx="457200" cy="6858000"/>
          </a:xfrm>
          <a:prstGeom prst="rect">
            <a:avLst/>
          </a:prstGeom>
          <a:solidFill>
            <a:srgbClr val="F1C400">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7_Title Slide">
    <p:spTree>
      <p:nvGrpSpPr>
        <p:cNvPr id="1" name=""/>
        <p:cNvGrpSpPr/>
        <p:nvPr/>
      </p:nvGrpSpPr>
      <p:grpSpPr>
        <a:xfrm>
          <a:off x="0" y="0"/>
          <a:ext cx="0" cy="0"/>
          <a:chOff x="0" y="0"/>
          <a:chExt cx="0" cy="0"/>
        </a:xfrm>
      </p:grpSpPr>
      <p:pic>
        <p:nvPicPr>
          <p:cNvPr id="7" name="Picture 6"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7200" y="0"/>
            <a:ext cx="5491748"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Rectangle 9"/>
          <p:cNvSpPr/>
          <p:nvPr/>
        </p:nvSpPr>
        <p:spPr>
          <a:xfrm>
            <a:off x="0" y="0"/>
            <a:ext cx="457200" cy="6858000"/>
          </a:xfrm>
          <a:prstGeom prst="rect">
            <a:avLst/>
          </a:prstGeom>
          <a:solidFill>
            <a:schemeClr val="accent5">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1" name="Rectangle 10"/>
          <p:cNvSpPr/>
          <p:nvPr userDrawn="1"/>
        </p:nvSpPr>
        <p:spPr>
          <a:xfrm>
            <a:off x="457200" y="0"/>
            <a:ext cx="5491748"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chemeClr val="accent5">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sp>
        <p:nvSpPr>
          <p:cNvPr id="8" name="Rectangle 7"/>
          <p:cNvSpPr/>
          <p:nvPr/>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2"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9" name="Rectangle 8"/>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10_Blank">
    <p:spTree>
      <p:nvGrpSpPr>
        <p:cNvPr id="1" name=""/>
        <p:cNvGrpSpPr/>
        <p:nvPr/>
      </p:nvGrpSpPr>
      <p:grpSpPr>
        <a:xfrm>
          <a:off x="0" y="0"/>
          <a:ext cx="0" cy="0"/>
          <a:chOff x="0" y="0"/>
          <a:chExt cx="0" cy="0"/>
        </a:xfrm>
      </p:grpSpPr>
      <p:sp>
        <p:nvSpPr>
          <p:cNvPr id="8" name="Rectangle 7"/>
          <p:cNvSpPr/>
          <p:nvPr/>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p:nvSpPr>
        <p:spPr>
          <a:xfrm>
            <a:off x="0" y="0"/>
            <a:ext cx="4572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9" name="Rectangle 8"/>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11_Blank">
    <p:spTree>
      <p:nvGrpSpPr>
        <p:cNvPr id="1" name=""/>
        <p:cNvGrpSpPr/>
        <p:nvPr/>
      </p:nvGrpSpPr>
      <p:grpSpPr>
        <a:xfrm>
          <a:off x="0" y="0"/>
          <a:ext cx="0" cy="0"/>
          <a:chOff x="0" y="0"/>
          <a:chExt cx="0" cy="0"/>
        </a:xfrm>
      </p:grpSpPr>
      <p:sp>
        <p:nvSpPr>
          <p:cNvPr id="8" name="Rectangle 7"/>
          <p:cNvSpPr/>
          <p:nvPr/>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p:nvSpPr>
        <p:spPr>
          <a:xfrm>
            <a:off x="0" y="0"/>
            <a:ext cx="4572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9" name="Rectangle 8"/>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13_Blank">
    <p:spTree>
      <p:nvGrpSpPr>
        <p:cNvPr id="1" name=""/>
        <p:cNvGrpSpPr/>
        <p:nvPr/>
      </p:nvGrpSpPr>
      <p:grpSpPr>
        <a:xfrm>
          <a:off x="0" y="0"/>
          <a:ext cx="0" cy="0"/>
          <a:chOff x="0" y="0"/>
          <a:chExt cx="0" cy="0"/>
        </a:xfrm>
      </p:grpSpPr>
      <p:sp>
        <p:nvSpPr>
          <p:cNvPr id="8" name="Rectangle 7"/>
          <p:cNvSpPr/>
          <p:nvPr/>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p:nvSpPr>
        <p:spPr>
          <a:xfrm>
            <a:off x="0" y="0"/>
            <a:ext cx="457200" cy="6858000"/>
          </a:xfrm>
          <a:prstGeom prst="rect">
            <a:avLst/>
          </a:prstGeom>
          <a:solidFill>
            <a:srgbClr val="2C2A2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9" name="Rectangle 8"/>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rgbClr val="2C2A2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6_Blank">
    <p:spTree>
      <p:nvGrpSpPr>
        <p:cNvPr id="1" name=""/>
        <p:cNvGrpSpPr/>
        <p:nvPr/>
      </p:nvGrpSpPr>
      <p:grpSpPr>
        <a:xfrm>
          <a:off x="0" y="0"/>
          <a:ext cx="0" cy="0"/>
          <a:chOff x="0" y="0"/>
          <a:chExt cx="0" cy="0"/>
        </a:xfrm>
      </p:grpSpPr>
      <p:sp>
        <p:nvSpPr>
          <p:cNvPr id="8" name="Rectangle 7"/>
          <p:cNvSpPr/>
          <p:nvPr/>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p:nvSpPr>
        <p:spPr>
          <a:xfrm>
            <a:off x="0" y="0"/>
            <a:ext cx="4572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9" name="Rectangle 8"/>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12_Blank">
    <p:spTree>
      <p:nvGrpSpPr>
        <p:cNvPr id="1" name=""/>
        <p:cNvGrpSpPr/>
        <p:nvPr/>
      </p:nvGrpSpPr>
      <p:grpSpPr>
        <a:xfrm>
          <a:off x="0" y="0"/>
          <a:ext cx="0" cy="0"/>
          <a:chOff x="0" y="0"/>
          <a:chExt cx="0" cy="0"/>
        </a:xfrm>
      </p:grpSpPr>
      <p:sp>
        <p:nvSpPr>
          <p:cNvPr id="8" name="Rectangle 7"/>
          <p:cNvSpPr/>
          <p:nvPr/>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p:nvSpPr>
        <p:spPr>
          <a:xfrm>
            <a:off x="0" y="0"/>
            <a:ext cx="4572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9" name="Rectangle 8"/>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7_Blank">
    <p:spTree>
      <p:nvGrpSpPr>
        <p:cNvPr id="1" name=""/>
        <p:cNvGrpSpPr/>
        <p:nvPr/>
      </p:nvGrpSpPr>
      <p:grpSpPr>
        <a:xfrm>
          <a:off x="0" y="0"/>
          <a:ext cx="0" cy="0"/>
          <a:chOff x="0" y="0"/>
          <a:chExt cx="0" cy="0"/>
        </a:xfrm>
      </p:grpSpPr>
      <p:sp>
        <p:nvSpPr>
          <p:cNvPr id="8" name="Rectangle 7"/>
          <p:cNvSpPr/>
          <p:nvPr/>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p:nvSpPr>
        <p:spPr>
          <a:xfrm>
            <a:off x="0" y="0"/>
            <a:ext cx="457200"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9" name="Rectangle 8"/>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7_Two Conten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
        <p:nvSpPr>
          <p:cNvPr id="4" name="Rectangle 3"/>
          <p:cNvSpPr/>
          <p:nvPr/>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13_Two Content">
    <p:spTree>
      <p:nvGrpSpPr>
        <p:cNvPr id="1" name=""/>
        <p:cNvGrpSpPr/>
        <p:nvPr/>
      </p:nvGrpSpPr>
      <p:grpSpPr>
        <a:xfrm>
          <a:off x="0" y="0"/>
          <a:ext cx="0" cy="0"/>
          <a:chOff x="0" y="0"/>
          <a:chExt cx="0" cy="0"/>
        </a:xfrm>
      </p:grpSpPr>
      <p:sp>
        <p:nvSpPr>
          <p:cNvPr id="4" name="Rectangle 3"/>
          <p:cNvSpPr/>
          <p:nvPr/>
        </p:nvSpPr>
        <p:spPr>
          <a:xfrm>
            <a:off x="0" y="0"/>
            <a:ext cx="4572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
        <p:nvSpPr>
          <p:cNvPr id="6" name="Rectangle 5"/>
          <p:cNvSpPr/>
          <p:nvPr userDrawn="1"/>
        </p:nvSpPr>
        <p:spPr>
          <a:xfrm>
            <a:off x="0" y="0"/>
            <a:ext cx="4572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14_Two Content">
    <p:spTree>
      <p:nvGrpSpPr>
        <p:cNvPr id="1" name=""/>
        <p:cNvGrpSpPr/>
        <p:nvPr/>
      </p:nvGrpSpPr>
      <p:grpSpPr>
        <a:xfrm>
          <a:off x="0" y="0"/>
          <a:ext cx="0" cy="0"/>
          <a:chOff x="0" y="0"/>
          <a:chExt cx="0" cy="0"/>
        </a:xfrm>
      </p:grpSpPr>
      <p:sp>
        <p:nvSpPr>
          <p:cNvPr id="4" name="Rectangle 3"/>
          <p:cNvSpPr/>
          <p:nvPr/>
        </p:nvSpPr>
        <p:spPr>
          <a:xfrm>
            <a:off x="0" y="0"/>
            <a:ext cx="4572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
        <p:nvSpPr>
          <p:cNvPr id="6" name="Rectangle 5"/>
          <p:cNvSpPr/>
          <p:nvPr userDrawn="1"/>
        </p:nvSpPr>
        <p:spPr>
          <a:xfrm>
            <a:off x="0" y="0"/>
            <a:ext cx="4572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16_Title Slide">
    <p:spTree>
      <p:nvGrpSpPr>
        <p:cNvPr id="1" name=""/>
        <p:cNvGrpSpPr/>
        <p:nvPr/>
      </p:nvGrpSpPr>
      <p:grpSpPr>
        <a:xfrm>
          <a:off x="0" y="0"/>
          <a:ext cx="0" cy="0"/>
          <a:chOff x="0" y="0"/>
          <a:chExt cx="0" cy="0"/>
        </a:xfrm>
      </p:grpSpPr>
      <p:pic>
        <p:nvPicPr>
          <p:cNvPr id="7" name="Picture 6"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7200" y="0"/>
            <a:ext cx="5491748" cy="6858000"/>
          </a:xfrm>
          <a:prstGeom prst="rect">
            <a:avLst/>
          </a:prstGeom>
          <a:solidFill>
            <a:srgbClr val="0051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Rectangle 9"/>
          <p:cNvSpPr/>
          <p:nvPr/>
        </p:nvSpPr>
        <p:spPr>
          <a:xfrm>
            <a:off x="0" y="0"/>
            <a:ext cx="457200" cy="6858000"/>
          </a:xfrm>
          <a:prstGeom prst="rect">
            <a:avLst/>
          </a:prstGeom>
          <a:solidFill>
            <a:schemeClr val="accent6">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1" name="Rectangle 10"/>
          <p:cNvSpPr/>
          <p:nvPr userDrawn="1"/>
        </p:nvSpPr>
        <p:spPr>
          <a:xfrm>
            <a:off x="457200" y="0"/>
            <a:ext cx="5491748" cy="6858000"/>
          </a:xfrm>
          <a:prstGeom prst="rect">
            <a:avLst/>
          </a:prstGeom>
          <a:solidFill>
            <a:srgbClr val="0051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chemeClr val="accent6">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12_Two Content">
    <p:spTree>
      <p:nvGrpSpPr>
        <p:cNvPr id="1" name=""/>
        <p:cNvGrpSpPr/>
        <p:nvPr/>
      </p:nvGrpSpPr>
      <p:grpSpPr>
        <a:xfrm>
          <a:off x="0" y="0"/>
          <a:ext cx="0" cy="0"/>
          <a:chOff x="0" y="0"/>
          <a:chExt cx="0" cy="0"/>
        </a:xfrm>
      </p:grpSpPr>
      <p:sp>
        <p:nvSpPr>
          <p:cNvPr id="4" name="Rectangle 3"/>
          <p:cNvSpPr/>
          <p:nvPr/>
        </p:nvSpPr>
        <p:spPr>
          <a:xfrm>
            <a:off x="0" y="0"/>
            <a:ext cx="4572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
        <p:nvSpPr>
          <p:cNvPr id="6" name="Rectangle 5"/>
          <p:cNvSpPr/>
          <p:nvPr userDrawn="1"/>
        </p:nvSpPr>
        <p:spPr>
          <a:xfrm>
            <a:off x="0" y="0"/>
            <a:ext cx="4572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10_Two Content">
    <p:spTree>
      <p:nvGrpSpPr>
        <p:cNvPr id="1" name=""/>
        <p:cNvGrpSpPr/>
        <p:nvPr/>
      </p:nvGrpSpPr>
      <p:grpSpPr>
        <a:xfrm>
          <a:off x="0" y="0"/>
          <a:ext cx="0" cy="0"/>
          <a:chOff x="0" y="0"/>
          <a:chExt cx="0" cy="0"/>
        </a:xfrm>
      </p:grpSpPr>
      <p:sp>
        <p:nvSpPr>
          <p:cNvPr id="4" name="Rectangle 3"/>
          <p:cNvSpPr/>
          <p:nvPr/>
        </p:nvSpPr>
        <p:spPr>
          <a:xfrm>
            <a:off x="0" y="0"/>
            <a:ext cx="4572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
        <p:nvSpPr>
          <p:cNvPr id="6" name="Rectangle 5"/>
          <p:cNvSpPr/>
          <p:nvPr userDrawn="1"/>
        </p:nvSpPr>
        <p:spPr>
          <a:xfrm>
            <a:off x="0" y="0"/>
            <a:ext cx="4572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15_Two Content">
    <p:spTree>
      <p:nvGrpSpPr>
        <p:cNvPr id="1" name=""/>
        <p:cNvGrpSpPr/>
        <p:nvPr/>
      </p:nvGrpSpPr>
      <p:grpSpPr>
        <a:xfrm>
          <a:off x="0" y="0"/>
          <a:ext cx="0" cy="0"/>
          <a:chOff x="0" y="0"/>
          <a:chExt cx="0" cy="0"/>
        </a:xfrm>
      </p:grpSpPr>
      <p:sp>
        <p:nvSpPr>
          <p:cNvPr id="4" name="Rectangle 3"/>
          <p:cNvSpPr/>
          <p:nvPr/>
        </p:nvSpPr>
        <p:spPr>
          <a:xfrm>
            <a:off x="0" y="0"/>
            <a:ext cx="4572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
        <p:nvSpPr>
          <p:cNvPr id="6" name="Rectangle 5"/>
          <p:cNvSpPr/>
          <p:nvPr userDrawn="1"/>
        </p:nvSpPr>
        <p:spPr>
          <a:xfrm>
            <a:off x="0" y="0"/>
            <a:ext cx="4572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11_Two Content">
    <p:spTree>
      <p:nvGrpSpPr>
        <p:cNvPr id="1" name=""/>
        <p:cNvGrpSpPr/>
        <p:nvPr/>
      </p:nvGrpSpPr>
      <p:grpSpPr>
        <a:xfrm>
          <a:off x="0" y="0"/>
          <a:ext cx="0" cy="0"/>
          <a:chOff x="0" y="0"/>
          <a:chExt cx="0" cy="0"/>
        </a:xfrm>
      </p:grpSpPr>
      <p:sp>
        <p:nvSpPr>
          <p:cNvPr id="4" name="Rectangle 3"/>
          <p:cNvSpPr/>
          <p:nvPr/>
        </p:nvSpPr>
        <p:spPr>
          <a:xfrm>
            <a:off x="0" y="0"/>
            <a:ext cx="457200"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
        <p:nvSpPr>
          <p:cNvPr id="6" name="Rectangle 5"/>
          <p:cNvSpPr/>
          <p:nvPr userDrawn="1"/>
        </p:nvSpPr>
        <p:spPr>
          <a:xfrm>
            <a:off x="0" y="0"/>
            <a:ext cx="457200"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pic>
        <p:nvPicPr>
          <p:cNvPr id="7" name="Picture 6" descr="master_bg.png"/>
          <p:cNvPicPr>
            <a:picLocks noChangeAspect="1"/>
          </p:cNvPicPr>
          <p:nvPr userDrawn="1"/>
        </p:nvPicPr>
        <p:blipFill>
          <a:blip r:embed="rId2"/>
          <a:stretch>
            <a:fillRect/>
          </a:stretch>
        </p:blipFill>
        <p:spPr>
          <a:xfrm>
            <a:off x="0" y="-1"/>
            <a:ext cx="9144000" cy="6858001"/>
          </a:xfrm>
          <a:prstGeom prst="rect">
            <a:avLst/>
          </a:prstGeom>
        </p:spPr>
      </p:pic>
      <p:sp>
        <p:nvSpPr>
          <p:cNvPr id="9" name="Rectangle 8"/>
          <p:cNvSpPr/>
          <p:nvPr userDrawn="1"/>
        </p:nvSpPr>
        <p:spPr>
          <a:xfrm>
            <a:off x="457200" y="0"/>
            <a:ext cx="5491748"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1"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pic>
        <p:nvPicPr>
          <p:cNvPr id="7" name="Picture 6" descr="master_bg.png"/>
          <p:cNvPicPr>
            <a:picLocks noChangeAspect="1"/>
          </p:cNvPicPr>
          <p:nvPr userDrawn="1"/>
        </p:nvPicPr>
        <p:blipFill>
          <a:blip r:embed="rId2"/>
          <a:stretch>
            <a:fillRect/>
          </a:stretch>
        </p:blipFill>
        <p:spPr>
          <a:xfrm>
            <a:off x="0" y="-1"/>
            <a:ext cx="9144000" cy="6858001"/>
          </a:xfrm>
          <a:prstGeom prst="rect">
            <a:avLst/>
          </a:prstGeom>
        </p:spPr>
      </p:pic>
      <p:sp>
        <p:nvSpPr>
          <p:cNvPr id="9" name="Rectangle 8"/>
          <p:cNvSpPr/>
          <p:nvPr userDrawn="1"/>
        </p:nvSpPr>
        <p:spPr>
          <a:xfrm>
            <a:off x="452438" y="0"/>
            <a:ext cx="5491748"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1"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pic>
        <p:nvPicPr>
          <p:cNvPr id="10" name="Picture 9" descr="master_bg.png"/>
          <p:cNvPicPr>
            <a:picLocks noChangeAspect="1"/>
          </p:cNvPicPr>
          <p:nvPr userDrawn="1"/>
        </p:nvPicPr>
        <p:blipFill>
          <a:blip r:embed="rId2"/>
          <a:stretch>
            <a:fillRect/>
          </a:stretch>
        </p:blipFill>
        <p:spPr>
          <a:xfrm>
            <a:off x="0" y="-1"/>
            <a:ext cx="9144000" cy="6858001"/>
          </a:xfrm>
          <a:prstGeom prst="rect">
            <a:avLst/>
          </a:prstGeom>
        </p:spPr>
      </p:pic>
      <p:sp>
        <p:nvSpPr>
          <p:cNvPr id="9" name="Rectangle 8"/>
          <p:cNvSpPr/>
          <p:nvPr userDrawn="1"/>
        </p:nvSpPr>
        <p:spPr>
          <a:xfrm>
            <a:off x="452438" y="0"/>
            <a:ext cx="5491748"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30_Title Slide">
    <p:spTree>
      <p:nvGrpSpPr>
        <p:cNvPr id="1" name=""/>
        <p:cNvGrpSpPr/>
        <p:nvPr/>
      </p:nvGrpSpPr>
      <p:grpSpPr>
        <a:xfrm>
          <a:off x="0" y="0"/>
          <a:ext cx="0" cy="0"/>
          <a:chOff x="0" y="0"/>
          <a:chExt cx="0" cy="0"/>
        </a:xfrm>
      </p:grpSpPr>
      <p:pic>
        <p:nvPicPr>
          <p:cNvPr id="10" name="Picture 9" descr="master_bg.png"/>
          <p:cNvPicPr>
            <a:picLocks noChangeAspect="1"/>
          </p:cNvPicPr>
          <p:nvPr userDrawn="1"/>
        </p:nvPicPr>
        <p:blipFill>
          <a:blip r:embed="rId2"/>
          <a:stretch>
            <a:fillRect/>
          </a:stretch>
        </p:blipFill>
        <p:spPr>
          <a:xfrm>
            <a:off x="0" y="-1"/>
            <a:ext cx="9144000" cy="6858001"/>
          </a:xfrm>
          <a:prstGeom prst="rect">
            <a:avLst/>
          </a:prstGeom>
        </p:spPr>
      </p:pic>
      <p:sp>
        <p:nvSpPr>
          <p:cNvPr id="9" name="Rectangle 8"/>
          <p:cNvSpPr/>
          <p:nvPr userDrawn="1"/>
        </p:nvSpPr>
        <p:spPr>
          <a:xfrm>
            <a:off x="452438" y="0"/>
            <a:ext cx="5491748"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31_Title Slide">
    <p:spTree>
      <p:nvGrpSpPr>
        <p:cNvPr id="1" name=""/>
        <p:cNvGrpSpPr/>
        <p:nvPr/>
      </p:nvGrpSpPr>
      <p:grpSpPr>
        <a:xfrm>
          <a:off x="0" y="0"/>
          <a:ext cx="0" cy="0"/>
          <a:chOff x="0" y="0"/>
          <a:chExt cx="0" cy="0"/>
        </a:xfrm>
      </p:grpSpPr>
      <p:pic>
        <p:nvPicPr>
          <p:cNvPr id="10" name="Picture 9" descr="master_bg.png"/>
          <p:cNvPicPr>
            <a:picLocks noChangeAspect="1"/>
          </p:cNvPicPr>
          <p:nvPr userDrawn="1"/>
        </p:nvPicPr>
        <p:blipFill>
          <a:blip r:embed="rId2"/>
          <a:stretch>
            <a:fillRect/>
          </a:stretch>
        </p:blipFill>
        <p:spPr>
          <a:xfrm>
            <a:off x="0" y="-1"/>
            <a:ext cx="9144000" cy="6858001"/>
          </a:xfrm>
          <a:prstGeom prst="rect">
            <a:avLst/>
          </a:prstGeom>
        </p:spPr>
      </p:pic>
      <p:sp>
        <p:nvSpPr>
          <p:cNvPr id="9" name="Rectangle 8"/>
          <p:cNvSpPr/>
          <p:nvPr userDrawn="1"/>
        </p:nvSpPr>
        <p:spPr>
          <a:xfrm>
            <a:off x="452438" y="0"/>
            <a:ext cx="5491748"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2_Title Slide">
    <p:spTree>
      <p:nvGrpSpPr>
        <p:cNvPr id="1" name=""/>
        <p:cNvGrpSpPr/>
        <p:nvPr/>
      </p:nvGrpSpPr>
      <p:grpSpPr>
        <a:xfrm>
          <a:off x="0" y="0"/>
          <a:ext cx="0" cy="0"/>
          <a:chOff x="0" y="0"/>
          <a:chExt cx="0" cy="0"/>
        </a:xfrm>
      </p:grpSpPr>
      <p:pic>
        <p:nvPicPr>
          <p:cNvPr id="10" name="Picture 9" descr="master_bg.png"/>
          <p:cNvPicPr>
            <a:picLocks noChangeAspect="1"/>
          </p:cNvPicPr>
          <p:nvPr userDrawn="1"/>
        </p:nvPicPr>
        <p:blipFill>
          <a:blip r:embed="rId2"/>
          <a:stretch>
            <a:fillRect/>
          </a:stretch>
        </p:blipFill>
        <p:spPr>
          <a:xfrm>
            <a:off x="0" y="-1"/>
            <a:ext cx="9144000" cy="6858001"/>
          </a:xfrm>
          <a:prstGeom prst="rect">
            <a:avLst/>
          </a:prstGeom>
        </p:spPr>
      </p:pic>
      <p:sp>
        <p:nvSpPr>
          <p:cNvPr id="9" name="Rectangle 8"/>
          <p:cNvSpPr/>
          <p:nvPr userDrawn="1"/>
        </p:nvSpPr>
        <p:spPr>
          <a:xfrm>
            <a:off x="457200" y="0"/>
            <a:ext cx="5491748"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solidFill>
            </a:endParaRPr>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accent5"/>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28_Title Slide">
    <p:spTree>
      <p:nvGrpSpPr>
        <p:cNvPr id="1" name=""/>
        <p:cNvGrpSpPr/>
        <p:nvPr/>
      </p:nvGrpSpPr>
      <p:grpSpPr>
        <a:xfrm>
          <a:off x="0" y="0"/>
          <a:ext cx="0" cy="0"/>
          <a:chOff x="0" y="0"/>
          <a:chExt cx="0" cy="0"/>
        </a:xfrm>
      </p:grpSpPr>
      <p:pic>
        <p:nvPicPr>
          <p:cNvPr id="7" name="Picture 6"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2438" y="0"/>
            <a:ext cx="5491748" cy="6858000"/>
          </a:xfrm>
          <a:prstGeom prst="rect">
            <a:avLst/>
          </a:prstGeom>
          <a:solidFill>
            <a:srgbClr val="F1C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accent5"/>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Rectangle 9"/>
          <p:cNvSpPr/>
          <p:nvPr/>
        </p:nvSpPr>
        <p:spPr>
          <a:xfrm>
            <a:off x="0" y="0"/>
            <a:ext cx="457200" cy="6858000"/>
          </a:xfrm>
          <a:prstGeom prst="rect">
            <a:avLst/>
          </a:prstGeom>
          <a:solidFill>
            <a:srgbClr val="F1C400">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1" name="Rectangle 10"/>
          <p:cNvSpPr/>
          <p:nvPr userDrawn="1"/>
        </p:nvSpPr>
        <p:spPr>
          <a:xfrm>
            <a:off x="452438" y="0"/>
            <a:ext cx="5491748" cy="6858000"/>
          </a:xfrm>
          <a:prstGeom prst="rect">
            <a:avLst/>
          </a:prstGeom>
          <a:solidFill>
            <a:srgbClr val="F1C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457200" cy="6858000"/>
          </a:xfrm>
          <a:prstGeom prst="rect">
            <a:avLst/>
          </a:prstGeom>
          <a:solidFill>
            <a:srgbClr val="F1C400">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9" name="Rectangle 8"/>
          <p:cNvSpPr/>
          <p:nvPr userDrawn="1"/>
        </p:nvSpPr>
        <p:spPr>
          <a:xfrm>
            <a:off x="3657600" y="0"/>
            <a:ext cx="54864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457200" y="0"/>
            <a:ext cx="3199814" cy="6858000"/>
          </a:xfrm>
          <a:prstGeom prst="rect">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userDrawn="1"/>
        </p:nvSpPr>
        <p:spPr>
          <a:xfrm>
            <a:off x="3657600" y="0"/>
            <a:ext cx="5486400" cy="6858000"/>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457200" y="0"/>
            <a:ext cx="3199814" cy="6858000"/>
          </a:xfrm>
          <a:prstGeom prst="rect">
            <a:avLst/>
          </a:prstGeom>
          <a:solidFill>
            <a:schemeClr val="accent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3_Title Slide">
    <p:spTree>
      <p:nvGrpSpPr>
        <p:cNvPr id="1" name=""/>
        <p:cNvGrpSpPr/>
        <p:nvPr/>
      </p:nvGrpSpPr>
      <p:grpSpPr>
        <a:xfrm>
          <a:off x="0" y="0"/>
          <a:ext cx="0" cy="0"/>
          <a:chOff x="0" y="0"/>
          <a:chExt cx="0" cy="0"/>
        </a:xfrm>
      </p:grpSpPr>
      <p:sp>
        <p:nvSpPr>
          <p:cNvPr id="9" name="Rectangle 8"/>
          <p:cNvSpPr/>
          <p:nvPr userDrawn="1"/>
        </p:nvSpPr>
        <p:spPr>
          <a:xfrm>
            <a:off x="3657600" y="0"/>
            <a:ext cx="54864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A2AAAD"/>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457200" y="0"/>
            <a:ext cx="3199814" cy="6858000"/>
          </a:xfrm>
          <a:prstGeom prst="rect">
            <a:avLst/>
          </a:prstGeom>
          <a:solidFill>
            <a:schemeClr val="bg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34_Title Slide">
    <p:spTree>
      <p:nvGrpSpPr>
        <p:cNvPr id="1" name=""/>
        <p:cNvGrpSpPr/>
        <p:nvPr/>
      </p:nvGrpSpPr>
      <p:grpSpPr>
        <a:xfrm>
          <a:off x="0" y="0"/>
          <a:ext cx="0" cy="0"/>
          <a:chOff x="0" y="0"/>
          <a:chExt cx="0" cy="0"/>
        </a:xfrm>
      </p:grpSpPr>
      <p:sp>
        <p:nvSpPr>
          <p:cNvPr id="9" name="Rectangle 8"/>
          <p:cNvSpPr/>
          <p:nvPr userDrawn="1"/>
        </p:nvSpPr>
        <p:spPr>
          <a:xfrm>
            <a:off x="3657600" y="0"/>
            <a:ext cx="5486400" cy="6858000"/>
          </a:xfrm>
          <a:prstGeom prst="rect">
            <a:avLst/>
          </a:prstGeom>
          <a:solidFill>
            <a:srgbClr val="8A1B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457200" y="0"/>
            <a:ext cx="3199814" cy="6858000"/>
          </a:xfrm>
          <a:prstGeom prst="rect">
            <a:avLst/>
          </a:prstGeom>
          <a:solidFill>
            <a:schemeClr val="accent5">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35_Title Slide">
    <p:spTree>
      <p:nvGrpSpPr>
        <p:cNvPr id="1" name=""/>
        <p:cNvGrpSpPr/>
        <p:nvPr/>
      </p:nvGrpSpPr>
      <p:grpSpPr>
        <a:xfrm>
          <a:off x="0" y="0"/>
          <a:ext cx="0" cy="0"/>
          <a:chOff x="0" y="0"/>
          <a:chExt cx="0" cy="0"/>
        </a:xfrm>
      </p:grpSpPr>
      <p:sp>
        <p:nvSpPr>
          <p:cNvPr id="9" name="Rectangle 8"/>
          <p:cNvSpPr/>
          <p:nvPr userDrawn="1"/>
        </p:nvSpPr>
        <p:spPr>
          <a:xfrm>
            <a:off x="3657600" y="0"/>
            <a:ext cx="5486400" cy="6858000"/>
          </a:xfrm>
          <a:prstGeom prst="rect">
            <a:avLst/>
          </a:prstGeom>
          <a:solidFill>
            <a:srgbClr val="0051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457200" y="0"/>
            <a:ext cx="3199814" cy="6858000"/>
          </a:xfrm>
          <a:prstGeom prst="rect">
            <a:avLst/>
          </a:prstGeom>
          <a:solidFill>
            <a:schemeClr val="accent6">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6_Title Slide">
    <p:spTree>
      <p:nvGrpSpPr>
        <p:cNvPr id="1" name=""/>
        <p:cNvGrpSpPr/>
        <p:nvPr/>
      </p:nvGrpSpPr>
      <p:grpSpPr>
        <a:xfrm>
          <a:off x="0" y="0"/>
          <a:ext cx="0" cy="0"/>
          <a:chOff x="0" y="0"/>
          <a:chExt cx="0" cy="0"/>
        </a:xfrm>
      </p:grpSpPr>
      <p:sp>
        <p:nvSpPr>
          <p:cNvPr id="9" name="Rectangle 8"/>
          <p:cNvSpPr/>
          <p:nvPr userDrawn="1"/>
        </p:nvSpPr>
        <p:spPr>
          <a:xfrm>
            <a:off x="3657600" y="0"/>
            <a:ext cx="5486400" cy="6858000"/>
          </a:xfrm>
          <a:prstGeom prst="rect">
            <a:avLst/>
          </a:prstGeom>
          <a:solidFill>
            <a:srgbClr val="F1C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accent5"/>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457200" y="0"/>
            <a:ext cx="3199814" cy="6858000"/>
          </a:xfrm>
          <a:prstGeom prst="rect">
            <a:avLst/>
          </a:prstGeom>
          <a:solidFill>
            <a:schemeClr val="accent3">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7_Title Slide">
    <p:spTree>
      <p:nvGrpSpPr>
        <p:cNvPr id="1" name=""/>
        <p:cNvGrpSpPr/>
        <p:nvPr/>
      </p:nvGrpSpPr>
      <p:grpSpPr>
        <a:xfrm>
          <a:off x="0" y="0"/>
          <a:ext cx="0" cy="0"/>
          <a:chOff x="0" y="0"/>
          <a:chExt cx="0" cy="0"/>
        </a:xfrm>
      </p:grpSpPr>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userDrawn="1"/>
        </p:nvSpPr>
        <p:spPr>
          <a:xfrm>
            <a:off x="3657600" y="0"/>
            <a:ext cx="54864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8_Title Slide">
    <p:spTree>
      <p:nvGrpSpPr>
        <p:cNvPr id="1" name=""/>
        <p:cNvGrpSpPr/>
        <p:nvPr/>
      </p:nvGrpSpPr>
      <p:grpSpPr>
        <a:xfrm>
          <a:off x="0" y="0"/>
          <a:ext cx="0" cy="0"/>
          <a:chOff x="0" y="0"/>
          <a:chExt cx="0" cy="0"/>
        </a:xfrm>
      </p:grpSpPr>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userDrawn="1"/>
        </p:nvSpPr>
        <p:spPr>
          <a:xfrm>
            <a:off x="3657600" y="0"/>
            <a:ext cx="54864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39_Title Slide">
    <p:spTree>
      <p:nvGrpSpPr>
        <p:cNvPr id="1" name=""/>
        <p:cNvGrpSpPr/>
        <p:nvPr/>
      </p:nvGrpSpPr>
      <p:grpSpPr>
        <a:xfrm>
          <a:off x="0" y="0"/>
          <a:ext cx="0" cy="0"/>
          <a:chOff x="0" y="0"/>
          <a:chExt cx="0" cy="0"/>
        </a:xfrm>
      </p:grpSpPr>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userDrawn="1"/>
        </p:nvSpPr>
        <p:spPr>
          <a:xfrm>
            <a:off x="3657600" y="0"/>
            <a:ext cx="54864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40_Title Slide">
    <p:spTree>
      <p:nvGrpSpPr>
        <p:cNvPr id="1" name=""/>
        <p:cNvGrpSpPr/>
        <p:nvPr/>
      </p:nvGrpSpPr>
      <p:grpSpPr>
        <a:xfrm>
          <a:off x="0" y="0"/>
          <a:ext cx="0" cy="0"/>
          <a:chOff x="0" y="0"/>
          <a:chExt cx="0" cy="0"/>
        </a:xfrm>
      </p:grpSpPr>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userDrawn="1"/>
        </p:nvSpPr>
        <p:spPr>
          <a:xfrm>
            <a:off x="3657600" y="0"/>
            <a:ext cx="54864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Title Slide">
    <p:spTree>
      <p:nvGrpSpPr>
        <p:cNvPr id="1" name=""/>
        <p:cNvGrpSpPr/>
        <p:nvPr/>
      </p:nvGrpSpPr>
      <p:grpSpPr>
        <a:xfrm>
          <a:off x="0" y="0"/>
          <a:ext cx="0" cy="0"/>
          <a:chOff x="0" y="0"/>
          <a:chExt cx="0" cy="0"/>
        </a:xfrm>
      </p:grpSpPr>
      <p:pic>
        <p:nvPicPr>
          <p:cNvPr id="7" name="Picture 6"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7200" y="0"/>
            <a:ext cx="5491748"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1"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0" name="Rectangle 9"/>
          <p:cNvSpPr/>
          <p:nvPr userDrawn="1"/>
        </p:nvSpPr>
        <p:spPr>
          <a:xfrm>
            <a:off x="457200" y="0"/>
            <a:ext cx="5491748"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41_Title Slide">
    <p:spTree>
      <p:nvGrpSpPr>
        <p:cNvPr id="1" name=""/>
        <p:cNvGrpSpPr/>
        <p:nvPr/>
      </p:nvGrpSpPr>
      <p:grpSpPr>
        <a:xfrm>
          <a:off x="0" y="0"/>
          <a:ext cx="0" cy="0"/>
          <a:chOff x="0" y="0"/>
          <a:chExt cx="0" cy="0"/>
        </a:xfrm>
      </p:grpSpPr>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userDrawn="1"/>
        </p:nvSpPr>
        <p:spPr>
          <a:xfrm>
            <a:off x="3657600" y="0"/>
            <a:ext cx="54864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3949622" y="1030653"/>
            <a:ext cx="5038226" cy="2569798"/>
          </a:xfrm>
        </p:spPr>
        <p:txBody>
          <a:bodyPr/>
          <a:lstStyle>
            <a:lvl1pPr>
              <a:defRPr sz="4400">
                <a:solidFill>
                  <a:schemeClr val="accent3"/>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42_Title Slide">
    <p:spTree>
      <p:nvGrpSpPr>
        <p:cNvPr id="1" name=""/>
        <p:cNvGrpSpPr/>
        <p:nvPr/>
      </p:nvGrpSpPr>
      <p:grpSpPr>
        <a:xfrm>
          <a:off x="0" y="0"/>
          <a:ext cx="0" cy="0"/>
          <a:chOff x="0" y="0"/>
          <a:chExt cx="0" cy="0"/>
        </a:xfrm>
      </p:grpSpPr>
      <p:sp>
        <p:nvSpPr>
          <p:cNvPr id="7" name="Rectangle 6"/>
          <p:cNvSpPr/>
          <p:nvPr userDrawn="1"/>
        </p:nvSpPr>
        <p:spPr>
          <a:xfrm>
            <a:off x="-1" y="0"/>
            <a:ext cx="365225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0"/>
          </p:nvPr>
        </p:nvSpPr>
        <p:spPr>
          <a:xfrm>
            <a:off x="457200" y="0"/>
            <a:ext cx="3199814" cy="6858000"/>
          </a:xfrm>
        </p:spPr>
        <p:txBody>
          <a:bodyPr/>
          <a:lstStyle/>
          <a:p>
            <a:r>
              <a:rPr lang="en-US" smtClean="0"/>
              <a:t>Click icon to add picture</a:t>
            </a:r>
            <a:endParaRPr lang="en-US"/>
          </a:p>
        </p:txBody>
      </p:sp>
      <p:sp>
        <p:nvSpPr>
          <p:cNvPr id="9" name="Rectangle 8"/>
          <p:cNvSpPr/>
          <p:nvPr userDrawn="1"/>
        </p:nvSpPr>
        <p:spPr>
          <a:xfrm>
            <a:off x="3657600" y="0"/>
            <a:ext cx="5486400" cy="6858000"/>
          </a:xfrm>
          <a:prstGeom prst="rect">
            <a:avLst/>
          </a:prstGeom>
          <a:solidFill>
            <a:srgbClr val="F1C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3949622" y="1030653"/>
            <a:ext cx="5038226" cy="2569798"/>
          </a:xfrm>
        </p:spPr>
        <p:txBody>
          <a:bodyPr/>
          <a:lstStyle>
            <a:lvl1pPr>
              <a:defRPr sz="4400">
                <a:solidFill>
                  <a:srgbClr val="8A1B6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3949622" y="3886200"/>
            <a:ext cx="5038226" cy="1752600"/>
          </a:xfrm>
        </p:spPr>
        <p:txBody>
          <a:bodyPr>
            <a:normAutofit/>
          </a:bodyPr>
          <a:lstStyle>
            <a:lvl1pPr marL="0" indent="0" algn="l">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9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9" name="Text Placeholder 8"/>
          <p:cNvSpPr>
            <a:spLocks noGrp="1"/>
          </p:cNvSpPr>
          <p:nvPr>
            <p:ph type="body" sz="quarter" idx="10"/>
          </p:nvPr>
        </p:nvSpPr>
        <p:spPr>
          <a:xfrm>
            <a:off x="914400" y="1600200"/>
            <a:ext cx="8016240" cy="4191000"/>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a:lvl4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5" name="Rectangle 4"/>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6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14400" y="1600200"/>
            <a:ext cx="3911600" cy="45259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7" name="Rectangle 6"/>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Content Placeholder 2"/>
          <p:cNvSpPr>
            <a:spLocks noGrp="1"/>
          </p:cNvSpPr>
          <p:nvPr>
            <p:ph sz="half" idx="10"/>
          </p:nvPr>
        </p:nvSpPr>
        <p:spPr>
          <a:xfrm>
            <a:off x="4937760" y="1600200"/>
            <a:ext cx="3911600" cy="45259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
        <p:nvSpPr>
          <p:cNvPr id="8"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7_Two Content">
    <p:spTree>
      <p:nvGrpSpPr>
        <p:cNvPr id="1" name=""/>
        <p:cNvGrpSpPr/>
        <p:nvPr/>
      </p:nvGrpSpPr>
      <p:grpSpPr>
        <a:xfrm>
          <a:off x="0" y="0"/>
          <a:ext cx="0" cy="0"/>
          <a:chOff x="0" y="0"/>
          <a:chExt cx="0" cy="0"/>
        </a:xfrm>
      </p:grpSpPr>
      <p:sp>
        <p:nvSpPr>
          <p:cNvPr id="7" name="Chart Placeholder 6"/>
          <p:cNvSpPr>
            <a:spLocks noGrp="1"/>
          </p:cNvSpPr>
          <p:nvPr>
            <p:ph type="chart" sz="quarter" idx="10"/>
          </p:nvPr>
        </p:nvSpPr>
        <p:spPr>
          <a:xfrm>
            <a:off x="4937760" y="1600200"/>
            <a:ext cx="4038600" cy="4525963"/>
          </a:xfrm>
        </p:spPr>
        <p:txBody>
          <a:bodyPr/>
          <a:lstStyle/>
          <a:p>
            <a:r>
              <a:rPr lang="en-US" smtClean="0"/>
              <a:t>Click icon to add chart</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Rectangle 5"/>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9" name="Content Placeholder 2"/>
          <p:cNvSpPr>
            <a:spLocks noGrp="1"/>
          </p:cNvSpPr>
          <p:nvPr>
            <p:ph sz="half" idx="1"/>
          </p:nvPr>
        </p:nvSpPr>
        <p:spPr>
          <a:xfrm>
            <a:off x="914400" y="1600200"/>
            <a:ext cx="3911600" cy="45259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8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Picture Placeholder 7"/>
          <p:cNvSpPr>
            <a:spLocks noGrp="1"/>
          </p:cNvSpPr>
          <p:nvPr>
            <p:ph type="pic" sz="quarter" idx="10"/>
          </p:nvPr>
        </p:nvSpPr>
        <p:spPr>
          <a:xfrm>
            <a:off x="950913" y="1600199"/>
            <a:ext cx="3657600" cy="4572000"/>
          </a:xfrm>
        </p:spPr>
        <p:txBody>
          <a:bodyPr/>
          <a:lstStyle/>
          <a:p>
            <a:r>
              <a:rPr lang="en-US" smtClean="0"/>
              <a:t>Click icon to add picture</a:t>
            </a:r>
            <a:endParaRPr lang="en-US"/>
          </a:p>
        </p:txBody>
      </p:sp>
      <p:sp>
        <p:nvSpPr>
          <p:cNvPr id="6" name="Rectangle 5"/>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2" name="Content Placeholder 2"/>
          <p:cNvSpPr>
            <a:spLocks noGrp="1"/>
          </p:cNvSpPr>
          <p:nvPr>
            <p:ph sz="half" idx="11"/>
          </p:nvPr>
        </p:nvSpPr>
        <p:spPr>
          <a:xfrm>
            <a:off x="4759960" y="1600200"/>
            <a:ext cx="3911600" cy="45259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9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Picture Placeholder 7"/>
          <p:cNvSpPr>
            <a:spLocks noGrp="1"/>
          </p:cNvSpPr>
          <p:nvPr>
            <p:ph type="pic" sz="quarter" idx="10"/>
          </p:nvPr>
        </p:nvSpPr>
        <p:spPr>
          <a:xfrm>
            <a:off x="950913" y="1600199"/>
            <a:ext cx="3657600" cy="4572000"/>
          </a:xfrm>
        </p:spPr>
        <p:txBody>
          <a:bodyPr/>
          <a:lstStyle/>
          <a:p>
            <a:r>
              <a:rPr lang="en-US" smtClean="0"/>
              <a:t>Click icon to add picture</a:t>
            </a:r>
            <a:endParaRPr lang="en-US"/>
          </a:p>
        </p:txBody>
      </p:sp>
      <p:sp>
        <p:nvSpPr>
          <p:cNvPr id="5" name="Picture Placeholder 7"/>
          <p:cNvSpPr>
            <a:spLocks noGrp="1"/>
          </p:cNvSpPr>
          <p:nvPr>
            <p:ph type="pic" sz="quarter" idx="11"/>
          </p:nvPr>
        </p:nvSpPr>
        <p:spPr>
          <a:xfrm>
            <a:off x="4781842" y="1600199"/>
            <a:ext cx="3657600" cy="4572000"/>
          </a:xfrm>
        </p:spPr>
        <p:txBody>
          <a:bodyPr/>
          <a:lstStyle/>
          <a:p>
            <a:r>
              <a:rPr lang="en-US" smtClean="0"/>
              <a:t>Click icon to add picture</a:t>
            </a:r>
            <a:endParaRPr lang="en-US"/>
          </a:p>
        </p:txBody>
      </p:sp>
      <p:sp>
        <p:nvSpPr>
          <p:cNvPr id="9" name="Rectangle 8"/>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0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Picture Placeholder 7"/>
          <p:cNvSpPr>
            <a:spLocks noGrp="1"/>
          </p:cNvSpPr>
          <p:nvPr>
            <p:ph type="pic" sz="quarter" idx="10"/>
          </p:nvPr>
        </p:nvSpPr>
        <p:spPr>
          <a:xfrm>
            <a:off x="950912" y="1600201"/>
            <a:ext cx="7315200" cy="3657600"/>
          </a:xfrm>
        </p:spPr>
        <p:txBody>
          <a:bodyPr/>
          <a:lstStyle/>
          <a:p>
            <a:r>
              <a:rPr lang="en-US" smtClean="0"/>
              <a:t>Click icon to add picture</a:t>
            </a:r>
            <a:endParaRPr lang="en-US"/>
          </a:p>
        </p:txBody>
      </p:sp>
      <p:sp>
        <p:nvSpPr>
          <p:cNvPr id="7" name="Content Placeholder 2"/>
          <p:cNvSpPr>
            <a:spLocks noGrp="1"/>
          </p:cNvSpPr>
          <p:nvPr>
            <p:ph sz="half" idx="1"/>
          </p:nvPr>
        </p:nvSpPr>
        <p:spPr>
          <a:xfrm>
            <a:off x="950913" y="5399385"/>
            <a:ext cx="4038600" cy="444711"/>
          </a:xfrm>
        </p:spPr>
        <p:txBody>
          <a:bodyPr>
            <a:normAutofit/>
          </a:bodyPr>
          <a:lstStyle>
            <a:lvl1pPr>
              <a:buNone/>
              <a:defRPr sz="1300">
                <a:solidFill>
                  <a:schemeClr val="tx2"/>
                </a:solidFill>
              </a:defRPr>
            </a:lvl1pPr>
            <a:lvl2pPr>
              <a:buClr>
                <a:schemeClr val="bg2"/>
              </a:buClr>
              <a:buNone/>
              <a:defRPr sz="2400">
                <a:solidFill>
                  <a:schemeClr val="tx2"/>
                </a:solidFill>
              </a:defRPr>
            </a:lvl2pPr>
            <a:lvl3pPr>
              <a:buClr>
                <a:schemeClr val="bg2"/>
              </a:buClr>
              <a:buNone/>
              <a:defRPr sz="2000">
                <a:solidFill>
                  <a:schemeClr val="tx2"/>
                </a:solidFill>
              </a:defRPr>
            </a:lvl3pPr>
            <a:lvl4pPr>
              <a:buClr>
                <a:schemeClr val="bg2"/>
              </a:buClr>
              <a:buNone/>
              <a:defRPr sz="1800">
                <a:solidFill>
                  <a:schemeClr val="tx2"/>
                </a:solidFill>
              </a:defRPr>
            </a:lvl4pPr>
            <a:lvl5pPr>
              <a:buClr>
                <a:schemeClr val="bg2"/>
              </a:buClr>
              <a:buNone/>
              <a:defRPr sz="1800">
                <a:solidFill>
                  <a:schemeClr val="tx2"/>
                </a:solidFill>
              </a:defRPr>
            </a:lvl5pPr>
            <a:lvl6pPr>
              <a:defRPr sz="1800"/>
            </a:lvl6pPr>
            <a:lvl7pPr>
              <a:defRPr sz="1800"/>
            </a:lvl7pPr>
            <a:lvl8pPr>
              <a:defRPr sz="1800"/>
            </a:lvl8pPr>
            <a:lvl9pPr>
              <a:defRPr sz="1800"/>
            </a:lvl9pPr>
          </a:lstStyle>
          <a:p>
            <a:pPr lvl="0"/>
            <a:r>
              <a:rPr lang="en-US" smtClean="0"/>
              <a:t>Click to edit Master text styles</a:t>
            </a:r>
          </a:p>
        </p:txBody>
      </p:sp>
      <p:sp>
        <p:nvSpPr>
          <p:cNvPr id="9" name="Rectangle 8"/>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21_Two Content">
    <p:spTree>
      <p:nvGrpSpPr>
        <p:cNvPr id="1" name=""/>
        <p:cNvGrpSpPr/>
        <p:nvPr/>
      </p:nvGrpSpPr>
      <p:grpSpPr>
        <a:xfrm>
          <a:off x="0" y="0"/>
          <a:ext cx="0" cy="0"/>
          <a:chOff x="0" y="0"/>
          <a:chExt cx="0" cy="0"/>
        </a:xfrm>
      </p:grpSpPr>
      <p:sp>
        <p:nvSpPr>
          <p:cNvPr id="7" name="Chart Placeholder 6"/>
          <p:cNvSpPr>
            <a:spLocks noGrp="1"/>
          </p:cNvSpPr>
          <p:nvPr>
            <p:ph type="chart" sz="quarter" idx="11"/>
          </p:nvPr>
        </p:nvSpPr>
        <p:spPr>
          <a:xfrm>
            <a:off x="951798" y="1600200"/>
            <a:ext cx="7459662" cy="4525963"/>
          </a:xfrm>
        </p:spPr>
        <p:txBody>
          <a:bodyPr/>
          <a:lstStyle/>
          <a:p>
            <a:r>
              <a:rPr lang="en-US" smtClean="0"/>
              <a:t>Click icon to add chart</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Rectangle 4"/>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22_Two Content">
    <p:spTree>
      <p:nvGrpSpPr>
        <p:cNvPr id="1" name=""/>
        <p:cNvGrpSpPr/>
        <p:nvPr/>
      </p:nvGrpSpPr>
      <p:grpSpPr>
        <a:xfrm>
          <a:off x="0" y="0"/>
          <a:ext cx="0" cy="0"/>
          <a:chOff x="0" y="0"/>
          <a:chExt cx="0" cy="0"/>
        </a:xfrm>
      </p:grpSpPr>
      <p:sp>
        <p:nvSpPr>
          <p:cNvPr id="10" name="Table Placeholder 9"/>
          <p:cNvSpPr>
            <a:spLocks noGrp="1"/>
          </p:cNvSpPr>
          <p:nvPr>
            <p:ph type="tbl" sz="quarter" idx="12"/>
          </p:nvPr>
        </p:nvSpPr>
        <p:spPr>
          <a:xfrm>
            <a:off x="951798" y="1600200"/>
            <a:ext cx="7470775" cy="4525963"/>
          </a:xfrm>
        </p:spPr>
        <p:txBody>
          <a:bodyPr/>
          <a:lstStyle/>
          <a:p>
            <a:r>
              <a:rPr lang="en-US" smtClean="0"/>
              <a:t>Click icon to add table</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Rectangle 4"/>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pic>
        <p:nvPicPr>
          <p:cNvPr id="7" name="Picture 6"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2438" y="0"/>
            <a:ext cx="5491748"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1"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0" name="Rectangle 9"/>
          <p:cNvSpPr/>
          <p:nvPr userDrawn="1"/>
        </p:nvSpPr>
        <p:spPr>
          <a:xfrm>
            <a:off x="452438" y="0"/>
            <a:ext cx="5491748"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userDrawn="1"/>
        </p:nvSpPr>
        <p:spPr>
          <a:xfrm>
            <a:off x="457200" y="0"/>
            <a:ext cx="32004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5283200"/>
          </a:xfrm>
        </p:spPr>
        <p:txBody>
          <a:bodyPr/>
          <a:lstStyle>
            <a:lvl1pPr>
              <a:buSzPct val="100000"/>
              <a:buFontTx/>
              <a:buBlip>
                <a:blip r:embed="rId2"/>
              </a:buBlip>
              <a:defRPr sz="2400">
                <a:solidFill>
                  <a:srgbClr val="FFFFFF"/>
                </a:solidFill>
              </a:defRPr>
            </a:lvl1pPr>
            <a:lvl2pPr>
              <a:buClr>
                <a:schemeClr val="bg1"/>
              </a:buClr>
              <a:defRPr sz="2000">
                <a:solidFill>
                  <a:srgbClr val="FFFFFF"/>
                </a:solidFill>
              </a:defRPr>
            </a:lvl2pPr>
            <a:lvl3pPr>
              <a:buClr>
                <a:schemeClr val="bg1"/>
              </a:buClr>
              <a:buSzPct val="100000"/>
              <a:buFontTx/>
              <a:buBlip>
                <a:blip r:embed="rId2"/>
              </a:buBlip>
              <a:defRPr sz="1600">
                <a:solidFill>
                  <a:srgbClr val="FFFFFF"/>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userDrawn="1"/>
        </p:nvSpPr>
        <p:spPr>
          <a:xfrm>
            <a:off x="0" y="0"/>
            <a:ext cx="457200" cy="6858000"/>
          </a:xfrm>
          <a:prstGeom prst="rect">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15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userDrawn="1"/>
        </p:nvSpPr>
        <p:spPr>
          <a:xfrm>
            <a:off x="457200" y="0"/>
            <a:ext cx="32004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4525963"/>
          </a:xfrm>
        </p:spPr>
        <p:txBody>
          <a:bodyPr/>
          <a:lstStyle>
            <a:lvl1pPr>
              <a:buSzPct val="100000"/>
              <a:buFontTx/>
              <a:buBlip>
                <a:blip r:embed="rId2"/>
              </a:buBlip>
              <a:defRPr sz="2400">
                <a:solidFill>
                  <a:srgbClr val="FFFFFF"/>
                </a:solidFill>
              </a:defRPr>
            </a:lvl1pPr>
            <a:lvl2pPr>
              <a:buClr>
                <a:schemeClr val="bg1"/>
              </a:buClr>
              <a:defRPr sz="2000">
                <a:solidFill>
                  <a:srgbClr val="FFFFFF"/>
                </a:solidFill>
              </a:defRPr>
            </a:lvl2pPr>
            <a:lvl3pPr>
              <a:buClr>
                <a:schemeClr val="bg1"/>
              </a:buClr>
              <a:buSzPct val="100000"/>
              <a:buFontTx/>
              <a:buBlip>
                <a:blip r:embed="rId2"/>
              </a:buBlip>
              <a:defRPr sz="1600">
                <a:solidFill>
                  <a:srgbClr val="FFFFFF"/>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userDrawn="1"/>
        </p:nvSpPr>
        <p:spPr>
          <a:xfrm>
            <a:off x="0" y="0"/>
            <a:ext cx="457200" cy="6858000"/>
          </a:xfrm>
          <a:prstGeom prst="rect">
            <a:avLst/>
          </a:prstGeom>
          <a:solidFill>
            <a:srgbClr val="002D72">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16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userDrawn="1"/>
        </p:nvSpPr>
        <p:spPr>
          <a:xfrm>
            <a:off x="457200" y="0"/>
            <a:ext cx="32004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4525963"/>
          </a:xfrm>
        </p:spPr>
        <p:txBody>
          <a:bodyPr/>
          <a:lstStyle>
            <a:lvl1pPr>
              <a:buSzPct val="100000"/>
              <a:buFontTx/>
              <a:buBlip>
                <a:blip r:embed="rId2"/>
              </a:buBlip>
              <a:defRPr sz="2400">
                <a:solidFill>
                  <a:srgbClr val="FFFFFF"/>
                </a:solidFill>
              </a:defRPr>
            </a:lvl1pPr>
            <a:lvl2pPr>
              <a:buClr>
                <a:schemeClr val="bg1"/>
              </a:buClr>
              <a:defRPr sz="2000">
                <a:solidFill>
                  <a:srgbClr val="FFFFFF"/>
                </a:solidFill>
              </a:defRPr>
            </a:lvl2pPr>
            <a:lvl3pPr>
              <a:buClr>
                <a:schemeClr val="bg1"/>
              </a:buClr>
              <a:buSzPct val="100000"/>
              <a:buFontTx/>
              <a:buBlip>
                <a:blip r:embed="rId2"/>
              </a:buBlip>
              <a:defRPr sz="1600">
                <a:solidFill>
                  <a:srgbClr val="FFFFFF"/>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userDrawn="1"/>
        </p:nvSpPr>
        <p:spPr>
          <a:xfrm>
            <a:off x="0" y="0"/>
            <a:ext cx="457200" cy="6858000"/>
          </a:xfrm>
          <a:prstGeom prst="rect">
            <a:avLst/>
          </a:prstGeom>
          <a:solidFill>
            <a:srgbClr val="A2AAAD">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17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userDrawn="1"/>
        </p:nvSpPr>
        <p:spPr>
          <a:xfrm>
            <a:off x="457200" y="0"/>
            <a:ext cx="32004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4525963"/>
          </a:xfrm>
        </p:spPr>
        <p:txBody>
          <a:bodyPr/>
          <a:lstStyle>
            <a:lvl1pPr>
              <a:buSzPct val="100000"/>
              <a:buFontTx/>
              <a:buBlip>
                <a:blip r:embed="rId2"/>
              </a:buBlip>
              <a:defRPr sz="2400">
                <a:solidFill>
                  <a:srgbClr val="FFFFFF"/>
                </a:solidFill>
              </a:defRPr>
            </a:lvl1pPr>
            <a:lvl2pPr>
              <a:buClr>
                <a:schemeClr val="bg1"/>
              </a:buClr>
              <a:defRPr sz="2000">
                <a:solidFill>
                  <a:srgbClr val="FFFFFF"/>
                </a:solidFill>
              </a:defRPr>
            </a:lvl2pPr>
            <a:lvl3pPr>
              <a:buClr>
                <a:schemeClr val="bg1"/>
              </a:buClr>
              <a:buSzPct val="100000"/>
              <a:buFontTx/>
              <a:buBlip>
                <a:blip r:embed="rId2"/>
              </a:buBlip>
              <a:defRPr sz="1600">
                <a:solidFill>
                  <a:srgbClr val="FFFFFF"/>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userDrawn="1"/>
        </p:nvSpPr>
        <p:spPr>
          <a:xfrm>
            <a:off x="0" y="0"/>
            <a:ext cx="457200" cy="6858000"/>
          </a:xfrm>
          <a:prstGeom prst="rect">
            <a:avLst/>
          </a:prstGeom>
          <a:solidFill>
            <a:srgbClr val="8A1B61">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18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userDrawn="1"/>
        </p:nvSpPr>
        <p:spPr>
          <a:xfrm>
            <a:off x="457200" y="0"/>
            <a:ext cx="32004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4525963"/>
          </a:xfrm>
        </p:spPr>
        <p:txBody>
          <a:bodyPr/>
          <a:lstStyle>
            <a:lvl1pPr>
              <a:buSzPct val="100000"/>
              <a:buFontTx/>
              <a:buBlip>
                <a:blip r:embed="rId2"/>
              </a:buBlip>
              <a:defRPr sz="2400">
                <a:solidFill>
                  <a:srgbClr val="FFFFFF"/>
                </a:solidFill>
              </a:defRPr>
            </a:lvl1pPr>
            <a:lvl2pPr>
              <a:buClr>
                <a:schemeClr val="bg1"/>
              </a:buClr>
              <a:defRPr sz="2000">
                <a:solidFill>
                  <a:srgbClr val="FFFFFF"/>
                </a:solidFill>
              </a:defRPr>
            </a:lvl2pPr>
            <a:lvl3pPr>
              <a:buClr>
                <a:schemeClr val="bg1"/>
              </a:buClr>
              <a:buSzPct val="100000"/>
              <a:buFontTx/>
              <a:buBlip>
                <a:blip r:embed="rId2"/>
              </a:buBlip>
              <a:defRPr sz="1600">
                <a:solidFill>
                  <a:srgbClr val="FFFFFF"/>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userDrawn="1"/>
        </p:nvSpPr>
        <p:spPr>
          <a:xfrm>
            <a:off x="0" y="0"/>
            <a:ext cx="457200" cy="6858000"/>
          </a:xfrm>
          <a:prstGeom prst="rect">
            <a:avLst/>
          </a:prstGeom>
          <a:solidFill>
            <a:srgbClr val="005151">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19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657600" y="0"/>
            <a:ext cx="5486400" cy="6857999"/>
          </a:xfrm>
        </p:spPr>
        <p:txBody>
          <a:bodyPr/>
          <a:lstStyle/>
          <a:p>
            <a:r>
              <a:rPr lang="en-US" smtClean="0"/>
              <a:t>Click icon to add picture</a:t>
            </a:r>
            <a:endParaRPr lang="en-US" dirty="0"/>
          </a:p>
        </p:txBody>
      </p:sp>
      <p:sp>
        <p:nvSpPr>
          <p:cNvPr id="8" name="Rectangle 7"/>
          <p:cNvSpPr/>
          <p:nvPr userDrawn="1"/>
        </p:nvSpPr>
        <p:spPr>
          <a:xfrm>
            <a:off x="457200" y="0"/>
            <a:ext cx="3200400" cy="6858000"/>
          </a:xfrm>
          <a:prstGeom prst="rect">
            <a:avLst/>
          </a:prstGeom>
          <a:solidFill>
            <a:srgbClr val="F1C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a:spLocks noGrp="1"/>
          </p:cNvSpPr>
          <p:nvPr>
            <p:ph sz="half" idx="1"/>
          </p:nvPr>
        </p:nvSpPr>
        <p:spPr>
          <a:xfrm>
            <a:off x="599545" y="914400"/>
            <a:ext cx="2958081" cy="4525963"/>
          </a:xfrm>
        </p:spPr>
        <p:txBody>
          <a:bodyPr/>
          <a:lstStyle>
            <a:lvl1pPr>
              <a:buSzPct val="100000"/>
              <a:buFontTx/>
              <a:buBlip>
                <a:blip r:embed="rId2"/>
              </a:buBlip>
              <a:defRPr sz="2400">
                <a:solidFill>
                  <a:schemeClr val="tx1"/>
                </a:solidFill>
              </a:defRPr>
            </a:lvl1pPr>
            <a:lvl2pPr>
              <a:buClr>
                <a:schemeClr val="tx1"/>
              </a:buClr>
              <a:defRPr sz="2000">
                <a:solidFill>
                  <a:schemeClr val="tx1"/>
                </a:solidFill>
              </a:defRPr>
            </a:lvl2pPr>
            <a:lvl3pPr>
              <a:buClr>
                <a:schemeClr val="bg1"/>
              </a:buClr>
              <a:buSzPct val="100000"/>
              <a:buFontTx/>
              <a:buBlip>
                <a:blip r:embed="rId2"/>
              </a:buBlip>
              <a:defRPr sz="1600">
                <a:solidFill>
                  <a:schemeClr val="tx1"/>
                </a:solidFill>
              </a:defRPr>
            </a:lvl3pPr>
            <a:lvl4pPr>
              <a:buClr>
                <a:schemeClr val="bg1"/>
              </a:buClr>
              <a:defRPr sz="1400">
                <a:solidFill>
                  <a:srgbClr val="FFFFFF"/>
                </a:solidFill>
              </a:defRPr>
            </a:lvl4pPr>
            <a:lvl5pPr>
              <a:buClr>
                <a:schemeClr val="bg1"/>
              </a:buClr>
              <a:defRPr sz="1400">
                <a:solidFill>
                  <a:srgbClr val="FFFFFF"/>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Rectangle 9"/>
          <p:cNvSpPr/>
          <p:nvPr userDrawn="1"/>
        </p:nvSpPr>
        <p:spPr>
          <a:xfrm>
            <a:off x="0" y="0"/>
            <a:ext cx="457200" cy="6858000"/>
          </a:xfrm>
          <a:prstGeom prst="rect">
            <a:avLst/>
          </a:prstGeom>
          <a:solidFill>
            <a:srgbClr val="F1C400">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20_Blank">
    <p:spTree>
      <p:nvGrpSpPr>
        <p:cNvPr id="1" name=""/>
        <p:cNvGrpSpPr/>
        <p:nvPr/>
      </p:nvGrpSpPr>
      <p:grpSpPr>
        <a:xfrm>
          <a:off x="0" y="0"/>
          <a:ext cx="0" cy="0"/>
          <a:chOff x="0" y="0"/>
          <a:chExt cx="0" cy="0"/>
        </a:xfrm>
      </p:grpSpPr>
      <p:sp>
        <p:nvSpPr>
          <p:cNvPr id="8" name="Rectangle 7"/>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2"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1_Blank">
    <p:spTree>
      <p:nvGrpSpPr>
        <p:cNvPr id="1" name=""/>
        <p:cNvGrpSpPr/>
        <p:nvPr/>
      </p:nvGrpSpPr>
      <p:grpSpPr>
        <a:xfrm>
          <a:off x="0" y="0"/>
          <a:ext cx="0" cy="0"/>
          <a:chOff x="0" y="0"/>
          <a:chExt cx="0" cy="0"/>
        </a:xfrm>
      </p:grpSpPr>
      <p:sp>
        <p:nvSpPr>
          <p:cNvPr id="8" name="Rectangle 7"/>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userDrawn="1"/>
        </p:nvSpPr>
        <p:spPr>
          <a:xfrm>
            <a:off x="0" y="0"/>
            <a:ext cx="4572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22_Blank">
    <p:spTree>
      <p:nvGrpSpPr>
        <p:cNvPr id="1" name=""/>
        <p:cNvGrpSpPr/>
        <p:nvPr/>
      </p:nvGrpSpPr>
      <p:grpSpPr>
        <a:xfrm>
          <a:off x="0" y="0"/>
          <a:ext cx="0" cy="0"/>
          <a:chOff x="0" y="0"/>
          <a:chExt cx="0" cy="0"/>
        </a:xfrm>
      </p:grpSpPr>
      <p:sp>
        <p:nvSpPr>
          <p:cNvPr id="8" name="Rectangle 7"/>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userDrawn="1"/>
        </p:nvSpPr>
        <p:spPr>
          <a:xfrm>
            <a:off x="0" y="0"/>
            <a:ext cx="4572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23_Blank">
    <p:spTree>
      <p:nvGrpSpPr>
        <p:cNvPr id="1" name=""/>
        <p:cNvGrpSpPr/>
        <p:nvPr/>
      </p:nvGrpSpPr>
      <p:grpSpPr>
        <a:xfrm>
          <a:off x="0" y="0"/>
          <a:ext cx="0" cy="0"/>
          <a:chOff x="0" y="0"/>
          <a:chExt cx="0" cy="0"/>
        </a:xfrm>
      </p:grpSpPr>
      <p:sp>
        <p:nvSpPr>
          <p:cNvPr id="8" name="Rectangle 7"/>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userDrawn="1"/>
        </p:nvSpPr>
        <p:spPr>
          <a:xfrm>
            <a:off x="0" y="0"/>
            <a:ext cx="457200" cy="6858000"/>
          </a:xfrm>
          <a:prstGeom prst="rect">
            <a:avLst/>
          </a:prstGeom>
          <a:solidFill>
            <a:srgbClr val="2C2A2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2_Title Slide">
    <p:spTree>
      <p:nvGrpSpPr>
        <p:cNvPr id="1" name=""/>
        <p:cNvGrpSpPr/>
        <p:nvPr/>
      </p:nvGrpSpPr>
      <p:grpSpPr>
        <a:xfrm>
          <a:off x="0" y="0"/>
          <a:ext cx="0" cy="0"/>
          <a:chOff x="0" y="0"/>
          <a:chExt cx="0" cy="0"/>
        </a:xfrm>
      </p:grpSpPr>
      <p:pic>
        <p:nvPicPr>
          <p:cNvPr id="10" name="Picture 9" descr="master_bg.png"/>
          <p:cNvPicPr>
            <a:picLocks noChangeAspect="1"/>
          </p:cNvPicPr>
          <p:nvPr/>
        </p:nvPicPr>
        <p:blipFill>
          <a:blip r:embed="rId2"/>
          <a:stretch>
            <a:fillRect/>
          </a:stretch>
        </p:blipFill>
        <p:spPr>
          <a:xfrm>
            <a:off x="0" y="-1"/>
            <a:ext cx="9144000" cy="6858001"/>
          </a:xfrm>
          <a:prstGeom prst="rect">
            <a:avLst/>
          </a:prstGeom>
        </p:spPr>
      </p:pic>
      <p:sp>
        <p:nvSpPr>
          <p:cNvPr id="9" name="Rectangle 8"/>
          <p:cNvSpPr/>
          <p:nvPr/>
        </p:nvSpPr>
        <p:spPr>
          <a:xfrm>
            <a:off x="452438" y="0"/>
            <a:ext cx="5491748"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749808" y="1030653"/>
            <a:ext cx="5038226" cy="2569798"/>
          </a:xfrm>
        </p:spPr>
        <p:txBody>
          <a:bodyPr/>
          <a:lstStyle>
            <a:lvl1pPr>
              <a:defRPr sz="44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749808" y="3886200"/>
            <a:ext cx="5038226" cy="1752600"/>
          </a:xfrm>
        </p:spPr>
        <p:txBody>
          <a:bodyPr>
            <a:normAutofit/>
          </a:bodyPr>
          <a:lstStyle>
            <a:lvl1pPr marL="0" indent="0" algn="l">
              <a:buNone/>
              <a:defRPr sz="1800">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Picture Placeholder 10"/>
          <p:cNvSpPr>
            <a:spLocks noGrp="1"/>
          </p:cNvSpPr>
          <p:nvPr>
            <p:ph type="pic" sz="quarter" idx="10"/>
          </p:nvPr>
        </p:nvSpPr>
        <p:spPr>
          <a:xfrm>
            <a:off x="3705" y="0"/>
            <a:ext cx="457200" cy="6858000"/>
          </a:xfrm>
        </p:spPr>
        <p:txBody>
          <a:bodyPr vert="vert"/>
          <a:lstStyle/>
          <a:p>
            <a:r>
              <a:rPr lang="en-US" smtClean="0"/>
              <a:t>Click icon to add picture</a:t>
            </a:r>
            <a:endParaRPr lang="en-US"/>
          </a:p>
        </p:txBody>
      </p:sp>
      <p:pic>
        <p:nvPicPr>
          <p:cNvPr id="8" name="Picture 7" descr="master_bg.png"/>
          <p:cNvPicPr>
            <a:picLocks noChangeAspect="1"/>
          </p:cNvPicPr>
          <p:nvPr userDrawn="1"/>
        </p:nvPicPr>
        <p:blipFill>
          <a:blip r:embed="rId2"/>
          <a:stretch>
            <a:fillRect/>
          </a:stretch>
        </p:blipFill>
        <p:spPr>
          <a:xfrm>
            <a:off x="0" y="-1"/>
            <a:ext cx="9144000" cy="6858001"/>
          </a:xfrm>
          <a:prstGeom prst="rect">
            <a:avLst/>
          </a:prstGeom>
        </p:spPr>
      </p:pic>
      <p:sp>
        <p:nvSpPr>
          <p:cNvPr id="11" name="Rectangle 10"/>
          <p:cNvSpPr/>
          <p:nvPr userDrawn="1"/>
        </p:nvSpPr>
        <p:spPr>
          <a:xfrm>
            <a:off x="452438" y="0"/>
            <a:ext cx="5491748"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24_Blank">
    <p:spTree>
      <p:nvGrpSpPr>
        <p:cNvPr id="1" name=""/>
        <p:cNvGrpSpPr/>
        <p:nvPr/>
      </p:nvGrpSpPr>
      <p:grpSpPr>
        <a:xfrm>
          <a:off x="0" y="0"/>
          <a:ext cx="0" cy="0"/>
          <a:chOff x="0" y="0"/>
          <a:chExt cx="0" cy="0"/>
        </a:xfrm>
      </p:grpSpPr>
      <p:sp>
        <p:nvSpPr>
          <p:cNvPr id="8" name="Rectangle 7"/>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userDrawn="1"/>
        </p:nvSpPr>
        <p:spPr>
          <a:xfrm>
            <a:off x="0" y="0"/>
            <a:ext cx="4572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25_Blank">
    <p:spTree>
      <p:nvGrpSpPr>
        <p:cNvPr id="1" name=""/>
        <p:cNvGrpSpPr/>
        <p:nvPr/>
      </p:nvGrpSpPr>
      <p:grpSpPr>
        <a:xfrm>
          <a:off x="0" y="0"/>
          <a:ext cx="0" cy="0"/>
          <a:chOff x="0" y="0"/>
          <a:chExt cx="0" cy="0"/>
        </a:xfrm>
      </p:grpSpPr>
      <p:sp>
        <p:nvSpPr>
          <p:cNvPr id="8" name="Rectangle 7"/>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userDrawn="1"/>
        </p:nvSpPr>
        <p:spPr>
          <a:xfrm>
            <a:off x="0" y="0"/>
            <a:ext cx="4572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26_Blank">
    <p:spTree>
      <p:nvGrpSpPr>
        <p:cNvPr id="1" name=""/>
        <p:cNvGrpSpPr/>
        <p:nvPr/>
      </p:nvGrpSpPr>
      <p:grpSpPr>
        <a:xfrm>
          <a:off x="0" y="0"/>
          <a:ext cx="0" cy="0"/>
          <a:chOff x="0" y="0"/>
          <a:chExt cx="0" cy="0"/>
        </a:xfrm>
      </p:grpSpPr>
      <p:sp>
        <p:nvSpPr>
          <p:cNvPr id="8" name="Rectangle 7"/>
          <p:cNvSpPr/>
          <p:nvPr userDrawn="1"/>
        </p:nvSpPr>
        <p:spPr>
          <a:xfrm>
            <a:off x="452437" y="0"/>
            <a:ext cx="4992062" cy="6858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457200" y="0"/>
            <a:ext cx="5029200" cy="6857999"/>
          </a:xfrm>
        </p:spPr>
        <p:txBody>
          <a:bodyPr/>
          <a:lstStyle/>
          <a:p>
            <a:r>
              <a:rPr lang="en-US" smtClean="0"/>
              <a:t>Click icon to add picture</a:t>
            </a:r>
            <a:endParaRPr lang="en-US" dirty="0"/>
          </a:p>
        </p:txBody>
      </p:sp>
      <p:sp>
        <p:nvSpPr>
          <p:cNvPr id="10" name="Rectangle 9"/>
          <p:cNvSpPr/>
          <p:nvPr userDrawn="1"/>
        </p:nvSpPr>
        <p:spPr>
          <a:xfrm>
            <a:off x="0" y="0"/>
            <a:ext cx="457200"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sp>
        <p:nvSpPr>
          <p:cNvPr id="11" name="Content Placeholder 2"/>
          <p:cNvSpPr>
            <a:spLocks noGrp="1"/>
          </p:cNvSpPr>
          <p:nvPr>
            <p:ph sz="half" idx="11"/>
          </p:nvPr>
        </p:nvSpPr>
        <p:spPr>
          <a:xfrm>
            <a:off x="5626100" y="914400"/>
            <a:ext cx="3200400" cy="5173663"/>
          </a:xfrm>
        </p:spPr>
        <p:txBody>
          <a:bodyPr/>
          <a:lstStyle>
            <a:lvl1pPr marL="342900" marR="0" indent="-342900" algn="l" defTabSz="457200" rtl="0" eaLnBrk="1" fontAlgn="auto" latinLnBrk="0" hangingPunct="1">
              <a:lnSpc>
                <a:spcPct val="102000"/>
              </a:lnSpc>
              <a:spcBef>
                <a:spcPts val="600"/>
              </a:spcBef>
              <a:spcAft>
                <a:spcPts val="1400"/>
              </a:spcAft>
              <a:buClrTx/>
              <a:buSzPct val="100000"/>
              <a:buFontTx/>
              <a:buBlip>
                <a:blip r:embed="rId2"/>
              </a:buBlip>
              <a:tabLst/>
              <a:defRPr sz="2400"/>
            </a:lvl1pPr>
            <a:lvl2pPr marL="687388" marR="0" indent="-344488" algn="l" defTabSz="457200" rtl="0" eaLnBrk="1" fontAlgn="auto" latinLnBrk="0" hangingPunct="1">
              <a:lnSpc>
                <a:spcPct val="100000"/>
              </a:lnSpc>
              <a:spcBef>
                <a:spcPts val="0"/>
              </a:spcBef>
              <a:spcAft>
                <a:spcPts val="600"/>
              </a:spcAft>
              <a:buClr>
                <a:srgbClr val="A2AAAD"/>
              </a:buClr>
              <a:buSzPct val="120000"/>
              <a:buFont typeface="Courier New"/>
              <a:buChar char="o"/>
              <a:tabLst/>
              <a:defRPr sz="2000"/>
            </a:lvl2pPr>
            <a:lvl3pPr marL="1030288" marR="0" indent="-342900" algn="l" defTabSz="457200" rtl="0" eaLnBrk="1" fontAlgn="auto" latinLnBrk="0" hangingPunct="1">
              <a:lnSpc>
                <a:spcPct val="100000"/>
              </a:lnSpc>
              <a:spcBef>
                <a:spcPts val="0"/>
              </a:spcBef>
              <a:spcAft>
                <a:spcPts val="600"/>
              </a:spcAft>
              <a:buClrTx/>
              <a:buSzPct val="100000"/>
              <a:buFontTx/>
              <a:buBlip>
                <a:blip r:embed="rId3"/>
              </a:buBlip>
              <a:tabLst/>
              <a:defRPr sz="1600"/>
            </a:lvl3pPr>
            <a:lvl4pPr marL="1258888" marR="0" indent="-228600" algn="l" defTabSz="457200" rtl="0" eaLnBrk="1" fontAlgn="auto" latinLnBrk="0" hangingPunct="1">
              <a:lnSpc>
                <a:spcPct val="100000"/>
              </a:lnSpc>
              <a:spcBef>
                <a:spcPts val="0"/>
              </a:spcBef>
              <a:spcAft>
                <a:spcPts val="600"/>
              </a:spcAft>
              <a:buClr>
                <a:srgbClr val="A2AAAD"/>
              </a:buClr>
              <a:buSzPct val="110000"/>
              <a:buFont typeface="Arial"/>
              <a:buChar char="•"/>
              <a:tabLst/>
              <a:defRPr sz="1600"/>
            </a:lvl4pPr>
            <a:lvl5pPr>
              <a:defRPr sz="1400"/>
            </a:lvl5pPr>
            <a:lvl6pPr>
              <a:defRPr sz="1800"/>
            </a:lvl6pPr>
            <a:lvl7pPr>
              <a:defRPr sz="1800"/>
            </a:lvl7pPr>
            <a:lvl8pPr>
              <a:defRPr sz="1800"/>
            </a:lvl8pPr>
            <a:lvl9pPr>
              <a:defRPr sz="1800"/>
            </a:lvl9pPr>
          </a:lstStyle>
          <a:p>
            <a:pPr marL="342900" marR="0" lvl="0"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Click to edit Master text styles</a:t>
            </a:r>
          </a:p>
          <a:p>
            <a:pPr marL="342900" marR="0" lvl="1"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Second level</a:t>
            </a:r>
          </a:p>
          <a:p>
            <a:pPr marL="342900" marR="0" lvl="2"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Third level</a:t>
            </a:r>
          </a:p>
          <a:p>
            <a:pPr marL="342900" marR="0" lvl="3" indent="-342900" algn="l" defTabSz="457200" rtl="0" eaLnBrk="1" fontAlgn="auto" latinLnBrk="0" hangingPunct="1">
              <a:lnSpc>
                <a:spcPct val="102000"/>
              </a:lnSpc>
              <a:spcBef>
                <a:spcPts val="600"/>
              </a:spcBef>
              <a:spcAft>
                <a:spcPts val="1400"/>
              </a:spcAft>
              <a:buClrTx/>
              <a:buSzPct val="100000"/>
              <a:buFontTx/>
              <a:buBlip>
                <a:blip r:embed="rId2"/>
              </a:buBlip>
              <a:tabLst/>
              <a:defRPr/>
            </a:pPr>
            <a:r>
              <a:rPr kumimoji="0" lang="en-US" sz="2400" b="0" i="0" u="none" strike="noStrike" kern="1200" cap="none" spc="0" normalizeH="0" baseline="0" noProof="0" smtClean="0">
                <a:ln>
                  <a:noFill/>
                </a:ln>
                <a:solidFill>
                  <a:srgbClr val="333F48"/>
                </a:solidFill>
                <a:effectLst/>
                <a:uLnTx/>
                <a:uFillTx/>
                <a:latin typeface="Arial"/>
                <a:ea typeface="+mn-ea"/>
                <a:cs typeface="Arial"/>
              </a:rPr>
              <a:t>Fourth level</a:t>
            </a: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23_Two Conten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
        <p:nvSpPr>
          <p:cNvPr id="4" name="Rectangle 3"/>
          <p:cNvSpPr/>
          <p:nvPr userDrawn="1"/>
        </p:nvSpPr>
        <p:spPr>
          <a:xfrm>
            <a:off x="0" y="0"/>
            <a:ext cx="4572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24_Two Content">
    <p:spTree>
      <p:nvGrpSpPr>
        <p:cNvPr id="1" name=""/>
        <p:cNvGrpSpPr/>
        <p:nvPr/>
      </p:nvGrpSpPr>
      <p:grpSpPr>
        <a:xfrm>
          <a:off x="0" y="0"/>
          <a:ext cx="0" cy="0"/>
          <a:chOff x="0" y="0"/>
          <a:chExt cx="0" cy="0"/>
        </a:xfrm>
      </p:grpSpPr>
      <p:sp>
        <p:nvSpPr>
          <p:cNvPr id="4" name="Rectangle 3"/>
          <p:cNvSpPr/>
          <p:nvPr userDrawn="1"/>
        </p:nvSpPr>
        <p:spPr>
          <a:xfrm>
            <a:off x="0" y="0"/>
            <a:ext cx="457200" cy="685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25_Two Content">
    <p:spTree>
      <p:nvGrpSpPr>
        <p:cNvPr id="1" name=""/>
        <p:cNvGrpSpPr/>
        <p:nvPr/>
      </p:nvGrpSpPr>
      <p:grpSpPr>
        <a:xfrm>
          <a:off x="0" y="0"/>
          <a:ext cx="0" cy="0"/>
          <a:chOff x="0" y="0"/>
          <a:chExt cx="0" cy="0"/>
        </a:xfrm>
      </p:grpSpPr>
      <p:sp>
        <p:nvSpPr>
          <p:cNvPr id="4" name="Rectangle 3"/>
          <p:cNvSpPr/>
          <p:nvPr userDrawn="1"/>
        </p:nvSpPr>
        <p:spPr>
          <a:xfrm>
            <a:off x="0" y="0"/>
            <a:ext cx="4572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26_Two Content">
    <p:spTree>
      <p:nvGrpSpPr>
        <p:cNvPr id="1" name=""/>
        <p:cNvGrpSpPr/>
        <p:nvPr/>
      </p:nvGrpSpPr>
      <p:grpSpPr>
        <a:xfrm>
          <a:off x="0" y="0"/>
          <a:ext cx="0" cy="0"/>
          <a:chOff x="0" y="0"/>
          <a:chExt cx="0" cy="0"/>
        </a:xfrm>
      </p:grpSpPr>
      <p:sp>
        <p:nvSpPr>
          <p:cNvPr id="4" name="Rectangle 3"/>
          <p:cNvSpPr/>
          <p:nvPr userDrawn="1"/>
        </p:nvSpPr>
        <p:spPr>
          <a:xfrm>
            <a:off x="0" y="0"/>
            <a:ext cx="4572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27_Two Content">
    <p:spTree>
      <p:nvGrpSpPr>
        <p:cNvPr id="1" name=""/>
        <p:cNvGrpSpPr/>
        <p:nvPr/>
      </p:nvGrpSpPr>
      <p:grpSpPr>
        <a:xfrm>
          <a:off x="0" y="0"/>
          <a:ext cx="0" cy="0"/>
          <a:chOff x="0" y="0"/>
          <a:chExt cx="0" cy="0"/>
        </a:xfrm>
      </p:grpSpPr>
      <p:sp>
        <p:nvSpPr>
          <p:cNvPr id="4" name="Rectangle 3"/>
          <p:cNvSpPr/>
          <p:nvPr userDrawn="1"/>
        </p:nvSpPr>
        <p:spPr>
          <a:xfrm>
            <a:off x="0" y="0"/>
            <a:ext cx="457200" cy="685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8_Two Content">
    <p:spTree>
      <p:nvGrpSpPr>
        <p:cNvPr id="1" name=""/>
        <p:cNvGrpSpPr/>
        <p:nvPr/>
      </p:nvGrpSpPr>
      <p:grpSpPr>
        <a:xfrm>
          <a:off x="0" y="0"/>
          <a:ext cx="0" cy="0"/>
          <a:chOff x="0" y="0"/>
          <a:chExt cx="0" cy="0"/>
        </a:xfrm>
      </p:grpSpPr>
      <p:sp>
        <p:nvSpPr>
          <p:cNvPr id="4" name="Rectangle 3"/>
          <p:cNvSpPr/>
          <p:nvPr userDrawn="1"/>
        </p:nvSpPr>
        <p:spPr>
          <a:xfrm>
            <a:off x="0" y="0"/>
            <a:ext cx="457200" cy="6858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29_Two Content">
    <p:spTree>
      <p:nvGrpSpPr>
        <p:cNvPr id="1" name=""/>
        <p:cNvGrpSpPr/>
        <p:nvPr/>
      </p:nvGrpSpPr>
      <p:grpSpPr>
        <a:xfrm>
          <a:off x="0" y="0"/>
          <a:ext cx="0" cy="0"/>
          <a:chOff x="0" y="0"/>
          <a:chExt cx="0" cy="0"/>
        </a:xfrm>
      </p:grpSpPr>
      <p:sp>
        <p:nvSpPr>
          <p:cNvPr id="4" name="Rectangle 3"/>
          <p:cNvSpPr/>
          <p:nvPr userDrawn="1"/>
        </p:nvSpPr>
        <p:spPr>
          <a:xfrm>
            <a:off x="0" y="0"/>
            <a:ext cx="457200"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Picture Placeholder 7"/>
          <p:cNvSpPr>
            <a:spLocks noGrp="1"/>
          </p:cNvSpPr>
          <p:nvPr>
            <p:ph type="pic" sz="quarter" idx="10"/>
          </p:nvPr>
        </p:nvSpPr>
        <p:spPr>
          <a:xfrm>
            <a:off x="457200" y="0"/>
            <a:ext cx="8686800" cy="6857999"/>
          </a:xfrm>
        </p:spPr>
        <p:txBody>
          <a:bodyPr/>
          <a:lstStyle/>
          <a:p>
            <a:r>
              <a:rPr lang="en-US" smtClean="0"/>
              <a:t>Click icon to add picture</a:t>
            </a: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01" Type="http://schemas.openxmlformats.org/officeDocument/2006/relationships/image" Target="../media/image1.png"/><Relationship Id="rId102" Type="http://schemas.openxmlformats.org/officeDocument/2006/relationships/image" Target="../media/image2.png"/><Relationship Id="rId103" Type="http://schemas.openxmlformats.org/officeDocument/2006/relationships/image" Target="../media/image3.png"/><Relationship Id="rId10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slideLayout" Target="../slideLayouts/slideLayout56.xml"/><Relationship Id="rId57" Type="http://schemas.openxmlformats.org/officeDocument/2006/relationships/slideLayout" Target="../slideLayouts/slideLayout57.xml"/><Relationship Id="rId58" Type="http://schemas.openxmlformats.org/officeDocument/2006/relationships/slideLayout" Target="../slideLayouts/slideLayout58.xml"/><Relationship Id="rId59" Type="http://schemas.openxmlformats.org/officeDocument/2006/relationships/slideLayout" Target="../slideLayouts/slideLayout59.xml"/><Relationship Id="rId70" Type="http://schemas.openxmlformats.org/officeDocument/2006/relationships/slideLayout" Target="../slideLayouts/slideLayout70.xml"/><Relationship Id="rId71" Type="http://schemas.openxmlformats.org/officeDocument/2006/relationships/slideLayout" Target="../slideLayouts/slideLayout71.xml"/><Relationship Id="rId72" Type="http://schemas.openxmlformats.org/officeDocument/2006/relationships/slideLayout" Target="../slideLayouts/slideLayout72.xml"/><Relationship Id="rId73" Type="http://schemas.openxmlformats.org/officeDocument/2006/relationships/slideLayout" Target="../slideLayouts/slideLayout73.xml"/><Relationship Id="rId74" Type="http://schemas.openxmlformats.org/officeDocument/2006/relationships/slideLayout" Target="../slideLayouts/slideLayout74.xml"/><Relationship Id="rId75" Type="http://schemas.openxmlformats.org/officeDocument/2006/relationships/slideLayout" Target="../slideLayouts/slideLayout75.xml"/><Relationship Id="rId76" Type="http://schemas.openxmlformats.org/officeDocument/2006/relationships/slideLayout" Target="../slideLayouts/slideLayout76.xml"/><Relationship Id="rId77" Type="http://schemas.openxmlformats.org/officeDocument/2006/relationships/slideLayout" Target="../slideLayouts/slideLayout77.xml"/><Relationship Id="rId78" Type="http://schemas.openxmlformats.org/officeDocument/2006/relationships/slideLayout" Target="../slideLayouts/slideLayout78.xml"/><Relationship Id="rId79" Type="http://schemas.openxmlformats.org/officeDocument/2006/relationships/slideLayout" Target="../slideLayouts/slideLayout79.xml"/><Relationship Id="rId90" Type="http://schemas.openxmlformats.org/officeDocument/2006/relationships/slideLayout" Target="../slideLayouts/slideLayout90.xml"/><Relationship Id="rId91" Type="http://schemas.openxmlformats.org/officeDocument/2006/relationships/slideLayout" Target="../slideLayouts/slideLayout91.xml"/><Relationship Id="rId92" Type="http://schemas.openxmlformats.org/officeDocument/2006/relationships/slideLayout" Target="../slideLayouts/slideLayout92.xml"/><Relationship Id="rId93" Type="http://schemas.openxmlformats.org/officeDocument/2006/relationships/slideLayout" Target="../slideLayouts/slideLayout93.xml"/><Relationship Id="rId94" Type="http://schemas.openxmlformats.org/officeDocument/2006/relationships/slideLayout" Target="../slideLayouts/slideLayout94.xml"/><Relationship Id="rId95" Type="http://schemas.openxmlformats.org/officeDocument/2006/relationships/slideLayout" Target="../slideLayouts/slideLayout95.xml"/><Relationship Id="rId96" Type="http://schemas.openxmlformats.org/officeDocument/2006/relationships/slideLayout" Target="../slideLayouts/slideLayout96.xml"/><Relationship Id="rId97" Type="http://schemas.openxmlformats.org/officeDocument/2006/relationships/slideLayout" Target="../slideLayouts/slideLayout97.xml"/><Relationship Id="rId98" Type="http://schemas.openxmlformats.org/officeDocument/2006/relationships/slideLayout" Target="../slideLayouts/slideLayout98.xml"/><Relationship Id="rId99" Type="http://schemas.openxmlformats.org/officeDocument/2006/relationships/slideLayout" Target="../slideLayouts/slideLayout9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60" Type="http://schemas.openxmlformats.org/officeDocument/2006/relationships/slideLayout" Target="../slideLayouts/slideLayout60.xml"/><Relationship Id="rId61" Type="http://schemas.openxmlformats.org/officeDocument/2006/relationships/slideLayout" Target="../slideLayouts/slideLayout61.xml"/><Relationship Id="rId62" Type="http://schemas.openxmlformats.org/officeDocument/2006/relationships/slideLayout" Target="../slideLayouts/slideLayout62.xml"/><Relationship Id="rId63" Type="http://schemas.openxmlformats.org/officeDocument/2006/relationships/slideLayout" Target="../slideLayouts/slideLayout63.xml"/><Relationship Id="rId64" Type="http://schemas.openxmlformats.org/officeDocument/2006/relationships/slideLayout" Target="../slideLayouts/slideLayout64.xml"/><Relationship Id="rId65" Type="http://schemas.openxmlformats.org/officeDocument/2006/relationships/slideLayout" Target="../slideLayouts/slideLayout65.xml"/><Relationship Id="rId66" Type="http://schemas.openxmlformats.org/officeDocument/2006/relationships/slideLayout" Target="../slideLayouts/slideLayout66.xml"/><Relationship Id="rId67" Type="http://schemas.openxmlformats.org/officeDocument/2006/relationships/slideLayout" Target="../slideLayouts/slideLayout67.xml"/><Relationship Id="rId68" Type="http://schemas.openxmlformats.org/officeDocument/2006/relationships/slideLayout" Target="../slideLayouts/slideLayout68.xml"/><Relationship Id="rId69" Type="http://schemas.openxmlformats.org/officeDocument/2006/relationships/slideLayout" Target="../slideLayouts/slideLayout69.xml"/><Relationship Id="rId100" Type="http://schemas.openxmlformats.org/officeDocument/2006/relationships/theme" Target="../theme/theme1.xml"/><Relationship Id="rId80" Type="http://schemas.openxmlformats.org/officeDocument/2006/relationships/slideLayout" Target="../slideLayouts/slideLayout80.xml"/><Relationship Id="rId81" Type="http://schemas.openxmlformats.org/officeDocument/2006/relationships/slideLayout" Target="../slideLayouts/slideLayout81.xml"/><Relationship Id="rId82" Type="http://schemas.openxmlformats.org/officeDocument/2006/relationships/slideLayout" Target="../slideLayouts/slideLayout82.xml"/><Relationship Id="rId83" Type="http://schemas.openxmlformats.org/officeDocument/2006/relationships/slideLayout" Target="../slideLayouts/slideLayout83.xml"/><Relationship Id="rId84" Type="http://schemas.openxmlformats.org/officeDocument/2006/relationships/slideLayout" Target="../slideLayouts/slideLayout84.xml"/><Relationship Id="rId85" Type="http://schemas.openxmlformats.org/officeDocument/2006/relationships/slideLayout" Target="../slideLayouts/slideLayout85.xml"/><Relationship Id="rId86" Type="http://schemas.openxmlformats.org/officeDocument/2006/relationships/slideLayout" Target="../slideLayouts/slideLayout86.xml"/><Relationship Id="rId87" Type="http://schemas.openxmlformats.org/officeDocument/2006/relationships/slideLayout" Target="../slideLayouts/slideLayout87.xml"/><Relationship Id="rId88" Type="http://schemas.openxmlformats.org/officeDocument/2006/relationships/slideLayout" Target="../slideLayouts/slideLayout88.xml"/><Relationship Id="rId89" Type="http://schemas.openxmlformats.org/officeDocument/2006/relationships/slideLayout" Target="../slideLayouts/slideLayout8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descr="title.png"/>
          <p:cNvPicPr>
            <a:picLocks noChangeAspect="1"/>
          </p:cNvPicPr>
          <p:nvPr/>
        </p:nvPicPr>
        <p:blipFill>
          <a:blip r:embed="rId101"/>
          <a:stretch>
            <a:fillRect/>
          </a:stretch>
        </p:blipFill>
        <p:spPr>
          <a:xfrm>
            <a:off x="5748710" y="6239691"/>
            <a:ext cx="2254250" cy="457200"/>
          </a:xfrm>
          <a:prstGeom prst="rect">
            <a:avLst/>
          </a:prstGeom>
        </p:spPr>
      </p:pic>
      <p:pic>
        <p:nvPicPr>
          <p:cNvPr id="6" name="Picture 5" descr="JAX_logo_bug.png"/>
          <p:cNvPicPr>
            <a:picLocks noChangeAspect="1"/>
          </p:cNvPicPr>
          <p:nvPr/>
        </p:nvPicPr>
        <p:blipFill>
          <a:blip r:embed="rId102"/>
          <a:stretch>
            <a:fillRect/>
          </a:stretch>
        </p:blipFill>
        <p:spPr>
          <a:xfrm>
            <a:off x="858838" y="6230520"/>
            <a:ext cx="775853" cy="466371"/>
          </a:xfrm>
          <a:prstGeom prst="rect">
            <a:avLst/>
          </a:prstGeom>
        </p:spPr>
      </p:pic>
      <p:sp>
        <p:nvSpPr>
          <p:cNvPr id="2" name="Title Placeholder 1"/>
          <p:cNvSpPr>
            <a:spLocks noGrp="1"/>
          </p:cNvSpPr>
          <p:nvPr>
            <p:ph type="title"/>
          </p:nvPr>
        </p:nvSpPr>
        <p:spPr>
          <a:xfrm>
            <a:off x="941443" y="274638"/>
            <a:ext cx="8229600" cy="1143000"/>
          </a:xfrm>
          <a:prstGeom prst="rect">
            <a:avLst/>
          </a:prstGeom>
        </p:spPr>
        <p:txBody>
          <a:bodyPr vert="horz" lIns="0" tIns="45720" rIns="91440" bIns="45720" rtlCol="0" anchor="b"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914400" y="1600200"/>
            <a:ext cx="8229600" cy="4525963"/>
          </a:xfrm>
          <a:prstGeom prst="rect">
            <a:avLst/>
          </a:prstGeom>
        </p:spPr>
        <p:txBody>
          <a:bodyPr vert="horz" lIns="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cxnSp>
        <p:nvCxnSpPr>
          <p:cNvPr id="13" name="Straight Connector 12"/>
          <p:cNvCxnSpPr/>
          <p:nvPr/>
        </p:nvCxnSpPr>
        <p:spPr>
          <a:xfrm rot="5400000">
            <a:off x="7999016" y="6588522"/>
            <a:ext cx="538956" cy="1588"/>
          </a:xfrm>
          <a:prstGeom prst="line">
            <a:avLst/>
          </a:prstGeom>
          <a:ln w="3175" cap="flat" cmpd="sng" algn="ctr">
            <a:solidFill>
              <a:schemeClr val="accent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4" name="Slide Number Placeholder 13"/>
          <p:cNvSpPr>
            <a:spLocks noGrp="1"/>
          </p:cNvSpPr>
          <p:nvPr>
            <p:ph type="sldNum" sz="quarter" idx="4"/>
          </p:nvPr>
        </p:nvSpPr>
        <p:spPr>
          <a:xfrm>
            <a:off x="6692900" y="6280150"/>
            <a:ext cx="2133600" cy="365125"/>
          </a:xfrm>
          <a:prstGeom prst="rect">
            <a:avLst/>
          </a:prstGeom>
        </p:spPr>
        <p:txBody>
          <a:bodyPr vert="horz" lIns="91440" tIns="45720" rIns="91440" bIns="45720" rtlCol="0" anchor="ctr"/>
          <a:lstStyle>
            <a:lvl1pPr algn="r">
              <a:defRPr sz="1050">
                <a:solidFill>
                  <a:schemeClr val="tx2"/>
                </a:solidFill>
                <a:latin typeface="Arial"/>
                <a:cs typeface="Arial"/>
              </a:defRPr>
            </a:lvl1pPr>
          </a:lstStyle>
          <a:p>
            <a:fld id="{24791E93-A2B7-0848-BDB4-10A6DF01D9B6}" type="slidenum">
              <a:rPr lang="en-US" smtClean="0"/>
              <a:pPr/>
              <a:t>‹#›</a:t>
            </a:fld>
            <a:endParaRPr lang="en-US" dirty="0"/>
          </a:p>
        </p:txBody>
      </p:sp>
      <p:pic>
        <p:nvPicPr>
          <p:cNvPr id="8" name="Picture 7" descr="title.png"/>
          <p:cNvPicPr>
            <a:picLocks noChangeAspect="1"/>
          </p:cNvPicPr>
          <p:nvPr/>
        </p:nvPicPr>
        <p:blipFill>
          <a:blip r:embed="rId101"/>
          <a:stretch>
            <a:fillRect/>
          </a:stretch>
        </p:blipFill>
        <p:spPr>
          <a:xfrm>
            <a:off x="5748710" y="6239691"/>
            <a:ext cx="2254250" cy="457200"/>
          </a:xfrm>
          <a:prstGeom prst="rect">
            <a:avLst/>
          </a:prstGeom>
        </p:spPr>
      </p:pic>
      <p:pic>
        <p:nvPicPr>
          <p:cNvPr id="9" name="Picture 8" descr="JAX_logo_bug.png"/>
          <p:cNvPicPr>
            <a:picLocks noChangeAspect="1"/>
          </p:cNvPicPr>
          <p:nvPr/>
        </p:nvPicPr>
        <p:blipFill>
          <a:blip r:embed="rId102"/>
          <a:stretch>
            <a:fillRect/>
          </a:stretch>
        </p:blipFill>
        <p:spPr>
          <a:xfrm>
            <a:off x="858838" y="6230520"/>
            <a:ext cx="775853" cy="466371"/>
          </a:xfrm>
          <a:prstGeom prst="rect">
            <a:avLst/>
          </a:prstGeom>
        </p:spPr>
      </p:pic>
      <p:cxnSp>
        <p:nvCxnSpPr>
          <p:cNvPr id="10" name="Straight Connector 9"/>
          <p:cNvCxnSpPr/>
          <p:nvPr/>
        </p:nvCxnSpPr>
        <p:spPr>
          <a:xfrm rot="5400000">
            <a:off x="7999016" y="6588522"/>
            <a:ext cx="538956" cy="1588"/>
          </a:xfrm>
          <a:prstGeom prst="line">
            <a:avLst/>
          </a:prstGeom>
          <a:ln w="3175" cap="flat" cmpd="sng" algn="ctr">
            <a:solidFill>
              <a:schemeClr val="accent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910" r:id="rId1"/>
    <p:sldLayoutId id="2147483911" r:id="rId2"/>
    <p:sldLayoutId id="2147483912" r:id="rId3"/>
    <p:sldLayoutId id="2147483913" r:id="rId4"/>
    <p:sldLayoutId id="2147483914" r:id="rId5"/>
    <p:sldLayoutId id="2147483915" r:id="rId6"/>
    <p:sldLayoutId id="2147483916" r:id="rId7"/>
    <p:sldLayoutId id="2147483917" r:id="rId8"/>
    <p:sldLayoutId id="2147483918" r:id="rId9"/>
    <p:sldLayoutId id="2147483919" r:id="rId10"/>
    <p:sldLayoutId id="2147483920" r:id="rId11"/>
    <p:sldLayoutId id="2147483921" r:id="rId12"/>
    <p:sldLayoutId id="2147483922" r:id="rId13"/>
    <p:sldLayoutId id="2147483923" r:id="rId14"/>
    <p:sldLayoutId id="2147483924" r:id="rId15"/>
    <p:sldLayoutId id="2147483925" r:id="rId16"/>
    <p:sldLayoutId id="2147483926" r:id="rId17"/>
    <p:sldLayoutId id="2147483927" r:id="rId18"/>
    <p:sldLayoutId id="2147483928" r:id="rId19"/>
    <p:sldLayoutId id="2147483929" r:id="rId20"/>
    <p:sldLayoutId id="2147483930" r:id="rId21"/>
    <p:sldLayoutId id="2147483931" r:id="rId22"/>
    <p:sldLayoutId id="2147483932" r:id="rId23"/>
    <p:sldLayoutId id="2147483933" r:id="rId24"/>
    <p:sldLayoutId id="2147483934" r:id="rId25"/>
    <p:sldLayoutId id="2147483935" r:id="rId26"/>
    <p:sldLayoutId id="2147483936" r:id="rId27"/>
    <p:sldLayoutId id="2147483937" r:id="rId28"/>
    <p:sldLayoutId id="2147483938" r:id="rId29"/>
    <p:sldLayoutId id="2147483939" r:id="rId30"/>
    <p:sldLayoutId id="2147483940" r:id="rId31"/>
    <p:sldLayoutId id="2147483941" r:id="rId32"/>
    <p:sldLayoutId id="2147483942" r:id="rId33"/>
    <p:sldLayoutId id="2147483943" r:id="rId34"/>
    <p:sldLayoutId id="2147483944" r:id="rId35"/>
    <p:sldLayoutId id="2147483945" r:id="rId36"/>
    <p:sldLayoutId id="2147483946" r:id="rId37"/>
    <p:sldLayoutId id="2147483947" r:id="rId38"/>
    <p:sldLayoutId id="2147483948" r:id="rId39"/>
    <p:sldLayoutId id="2147483949" r:id="rId40"/>
    <p:sldLayoutId id="2147483950" r:id="rId41"/>
    <p:sldLayoutId id="2147483951" r:id="rId42"/>
    <p:sldLayoutId id="2147483952" r:id="rId43"/>
    <p:sldLayoutId id="2147483953" r:id="rId44"/>
    <p:sldLayoutId id="2147483954" r:id="rId45"/>
    <p:sldLayoutId id="2147483955" r:id="rId46"/>
    <p:sldLayoutId id="2147483956" r:id="rId47"/>
    <p:sldLayoutId id="2147483957" r:id="rId48"/>
    <p:sldLayoutId id="2147483958" r:id="rId49"/>
    <p:sldLayoutId id="2147483959" r:id="rId50"/>
    <p:sldLayoutId id="2147483960" r:id="rId51"/>
    <p:sldLayoutId id="2147483961" r:id="rId52"/>
    <p:sldLayoutId id="2147483962" r:id="rId53"/>
    <p:sldLayoutId id="2147483657" r:id="rId54"/>
    <p:sldLayoutId id="2147483729" r:id="rId55"/>
    <p:sldLayoutId id="2147483705" r:id="rId56"/>
    <p:sldLayoutId id="2147483706" r:id="rId57"/>
    <p:sldLayoutId id="2147483707" r:id="rId58"/>
    <p:sldLayoutId id="2147483732" r:id="rId59"/>
    <p:sldLayoutId id="2147483671" r:id="rId60"/>
    <p:sldLayoutId id="2147483730" r:id="rId61"/>
    <p:sldLayoutId id="2147483722" r:id="rId62"/>
    <p:sldLayoutId id="2147483723" r:id="rId63"/>
    <p:sldLayoutId id="2147483731" r:id="rId64"/>
    <p:sldLayoutId id="2147483724" r:id="rId65"/>
    <p:sldLayoutId id="2147483690" r:id="rId66"/>
    <p:sldLayoutId id="2147483709" r:id="rId67"/>
    <p:sldLayoutId id="2147483708" r:id="rId68"/>
    <p:sldLayoutId id="2147483710" r:id="rId69"/>
    <p:sldLayoutId id="2147483711" r:id="rId70"/>
    <p:sldLayoutId id="2147483734" r:id="rId71"/>
    <p:sldLayoutId id="2147483689" r:id="rId72"/>
    <p:sldLayoutId id="2147483652" r:id="rId73"/>
    <p:sldLayoutId id="2147483692" r:id="rId74"/>
    <p:sldLayoutId id="2147483665" r:id="rId75"/>
    <p:sldLayoutId id="2147483666" r:id="rId76"/>
    <p:sldLayoutId id="2147483667" r:id="rId77"/>
    <p:sldLayoutId id="2147483669" r:id="rId78"/>
    <p:sldLayoutId id="2147483670" r:id="rId79"/>
    <p:sldLayoutId id="2147483655" r:id="rId80"/>
    <p:sldLayoutId id="2147483727" r:id="rId81"/>
    <p:sldLayoutId id="2147483725" r:id="rId82"/>
    <p:sldLayoutId id="2147483726" r:id="rId83"/>
    <p:sldLayoutId id="2147483728" r:id="rId84"/>
    <p:sldLayoutId id="2147483735" r:id="rId85"/>
    <p:sldLayoutId id="2147483673" r:id="rId86"/>
    <p:sldLayoutId id="2147483736" r:id="rId87"/>
    <p:sldLayoutId id="2147483737" r:id="rId88"/>
    <p:sldLayoutId id="2147483742" r:id="rId89"/>
    <p:sldLayoutId id="2147483716" r:id="rId90"/>
    <p:sldLayoutId id="2147483738" r:id="rId91"/>
    <p:sldLayoutId id="2147483719" r:id="rId92"/>
    <p:sldLayoutId id="2147483691" r:id="rId93"/>
    <p:sldLayoutId id="2147483739" r:id="rId94"/>
    <p:sldLayoutId id="2147483740" r:id="rId95"/>
    <p:sldLayoutId id="2147483721" r:id="rId96"/>
    <p:sldLayoutId id="2147483717" r:id="rId97"/>
    <p:sldLayoutId id="2147483741" r:id="rId98"/>
    <p:sldLayoutId id="2147483718" r:id="rId99"/>
  </p:sldLayoutIdLst>
  <p:hf hdr="0" ftr="0" dt="0"/>
  <p:txStyles>
    <p:titleStyle>
      <a:lvl1pPr algn="l" defTabSz="457200" rtl="0" eaLnBrk="1" latinLnBrk="0" hangingPunct="1">
        <a:spcBef>
          <a:spcPct val="0"/>
        </a:spcBef>
        <a:buNone/>
        <a:defRPr sz="3600" b="1" kern="1200">
          <a:solidFill>
            <a:schemeClr val="accent1"/>
          </a:solidFill>
          <a:latin typeface="Arial"/>
          <a:ea typeface="+mj-ea"/>
          <a:cs typeface="Arial"/>
        </a:defRPr>
      </a:lvl1pPr>
    </p:titleStyle>
    <p:bodyStyle>
      <a:lvl1pPr marL="342900" indent="-342900" algn="l" defTabSz="457200" rtl="0" eaLnBrk="1" latinLnBrk="0" hangingPunct="1">
        <a:lnSpc>
          <a:spcPct val="102000"/>
        </a:lnSpc>
        <a:spcBef>
          <a:spcPts val="600"/>
        </a:spcBef>
        <a:spcAft>
          <a:spcPts val="1400"/>
        </a:spcAft>
        <a:buSzPct val="100000"/>
        <a:buFontTx/>
        <a:buBlip>
          <a:blip r:embed="rId103"/>
        </a:buBlip>
        <a:defRPr sz="2400" kern="1200">
          <a:solidFill>
            <a:schemeClr val="tx2"/>
          </a:solidFill>
          <a:latin typeface="Arial"/>
          <a:ea typeface="+mn-ea"/>
          <a:cs typeface="Arial"/>
        </a:defRPr>
      </a:lvl1pPr>
      <a:lvl2pPr marL="687388" indent="-344488" algn="l" defTabSz="457200" rtl="0" eaLnBrk="1" latinLnBrk="0" hangingPunct="1">
        <a:lnSpc>
          <a:spcPct val="100000"/>
        </a:lnSpc>
        <a:spcBef>
          <a:spcPts val="0"/>
        </a:spcBef>
        <a:spcAft>
          <a:spcPts val="600"/>
        </a:spcAft>
        <a:buClr>
          <a:srgbClr val="A2AAAD"/>
        </a:buClr>
        <a:buSzPct val="120000"/>
        <a:buFont typeface="Courier New"/>
        <a:buChar char="o"/>
        <a:defRPr sz="2000" kern="1200">
          <a:solidFill>
            <a:schemeClr val="tx2"/>
          </a:solidFill>
          <a:latin typeface="Arial"/>
          <a:ea typeface="+mn-ea"/>
          <a:cs typeface="Arial"/>
        </a:defRPr>
      </a:lvl2pPr>
      <a:lvl3pPr marL="1030288" indent="-342900" algn="l" defTabSz="457200" rtl="0" eaLnBrk="1" latinLnBrk="0" hangingPunct="1">
        <a:lnSpc>
          <a:spcPct val="100000"/>
        </a:lnSpc>
        <a:spcBef>
          <a:spcPts val="0"/>
        </a:spcBef>
        <a:spcAft>
          <a:spcPts val="600"/>
        </a:spcAft>
        <a:buSzPct val="100000"/>
        <a:buFontTx/>
        <a:buBlip>
          <a:blip r:embed="rId104"/>
        </a:buBlip>
        <a:defRPr sz="1600" kern="1200">
          <a:solidFill>
            <a:schemeClr val="tx2"/>
          </a:solidFill>
          <a:latin typeface="Arial"/>
          <a:ea typeface="+mn-ea"/>
          <a:cs typeface="Arial"/>
        </a:defRPr>
      </a:lvl3pPr>
      <a:lvl4pPr marL="1258888" indent="-228600" algn="l" defTabSz="457200" rtl="0" eaLnBrk="1" latinLnBrk="0" hangingPunct="1">
        <a:lnSpc>
          <a:spcPct val="100000"/>
        </a:lnSpc>
        <a:spcBef>
          <a:spcPts val="0"/>
        </a:spcBef>
        <a:spcAft>
          <a:spcPts val="600"/>
        </a:spcAft>
        <a:buClr>
          <a:srgbClr val="A2AAAD"/>
        </a:buClr>
        <a:buSzPct val="110000"/>
        <a:buFont typeface="Arial"/>
        <a:buChar char="•"/>
        <a:defRPr sz="1600" kern="1200">
          <a:solidFill>
            <a:schemeClr val="tx2"/>
          </a:solidFill>
          <a:latin typeface="Arial"/>
          <a:ea typeface="+mn-ea"/>
          <a:cs typeface="Arial"/>
        </a:defRPr>
      </a:lvl4pPr>
      <a:lvl5pPr marL="1489075" indent="-230188" algn="l" defTabSz="457200" rtl="0" eaLnBrk="1" latinLnBrk="0" hangingPunct="1">
        <a:lnSpc>
          <a:spcPct val="104000"/>
        </a:lnSpc>
        <a:spcBef>
          <a:spcPts val="0"/>
        </a:spcBef>
        <a:spcAft>
          <a:spcPts val="800"/>
        </a:spcAft>
        <a:buClr>
          <a:schemeClr val="bg2"/>
        </a:buClr>
        <a:buFont typeface="Arial"/>
        <a:buNone/>
        <a:defRPr sz="1600" kern="1200">
          <a:solidFill>
            <a:schemeClr val="tx2"/>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18.emf"/><Relationship Id="rId1" Type="http://schemas.openxmlformats.org/officeDocument/2006/relationships/slideLayout" Target="../slideLayouts/slideLayout41.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1" Type="http://schemas.openxmlformats.org/officeDocument/2006/relationships/slideLayout" Target="../slideLayouts/slideLayout41.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1.emf"/><Relationship Id="rId1" Type="http://schemas.openxmlformats.org/officeDocument/2006/relationships/slideLayout" Target="../slideLayouts/slideLayout41.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1.emf"/><Relationship Id="rId1" Type="http://schemas.openxmlformats.org/officeDocument/2006/relationships/slideLayout" Target="../slideLayouts/slideLayout41.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1.emf"/><Relationship Id="rId1" Type="http://schemas.openxmlformats.org/officeDocument/2006/relationships/slideLayout" Target="../slideLayouts/slideLayout41.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4.xml"/><Relationship Id="rId3" Type="http://schemas.openxmlformats.org/officeDocument/2006/relationships/image" Target="../media/image2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5.xml"/><Relationship Id="rId3" Type="http://schemas.openxmlformats.org/officeDocument/2006/relationships/image" Target="../media/image26.emf"/></Relationships>
</file>

<file path=ppt/slides/_rels/slide17.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41.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30.emf"/><Relationship Id="rId1" Type="http://schemas.openxmlformats.org/officeDocument/2006/relationships/slideLayout" Target="../slideLayouts/slideLayout41.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8.xml"/><Relationship Id="rId3" Type="http://schemas.openxmlformats.org/officeDocument/2006/relationships/image" Target="../media/image31.png"/></Relationships>
</file>

<file path=ppt/slides/_rels/slide2.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image" Target="../media/image9.jpeg"/><Relationship Id="rId5" Type="http://schemas.microsoft.com/office/2007/relationships/hdphoto" Target="../media/hdphoto1.wdp"/><Relationship Id="rId1" Type="http://schemas.openxmlformats.org/officeDocument/2006/relationships/slideLayout" Target="../slideLayouts/slideLayout41.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emf"/><Relationship Id="rId1" Type="http://schemas.openxmlformats.org/officeDocument/2006/relationships/slideLayout" Target="../slideLayouts/slideLayout41.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5.xml"/><Relationship Id="rId3" Type="http://schemas.openxmlformats.org/officeDocument/2006/relationships/image" Target="../media/image12.emf"/></Relationships>
</file>

<file path=ppt/slides/_rels/slide7.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41.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41.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8.emf"/><Relationship Id="rId1" Type="http://schemas.openxmlformats.org/officeDocument/2006/relationships/slideLayout" Target="../slideLayouts/slideLayout4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b="0" dirty="0" smtClean="0"/>
              <a:t>Decode the ENCODE</a:t>
            </a:r>
            <a:endParaRPr lang="en-US" sz="3200" b="0" dirty="0"/>
          </a:p>
        </p:txBody>
      </p:sp>
      <p:sp>
        <p:nvSpPr>
          <p:cNvPr id="3" name="Subtitle 2"/>
          <p:cNvSpPr>
            <a:spLocks noGrp="1"/>
          </p:cNvSpPr>
          <p:nvPr>
            <p:ph type="subTitle" idx="1"/>
          </p:nvPr>
        </p:nvSpPr>
        <p:spPr/>
        <p:txBody>
          <a:bodyPr>
            <a:normAutofit/>
          </a:bodyPr>
          <a:lstStyle/>
          <a:p>
            <a:pPr algn="just">
              <a:lnSpc>
                <a:spcPct val="100000"/>
              </a:lnSpc>
              <a:spcAft>
                <a:spcPts val="0"/>
              </a:spcAft>
            </a:pPr>
            <a:r>
              <a:rPr lang="en-US" sz="2000" dirty="0" smtClean="0"/>
              <a:t>Characterization, and Beyond</a:t>
            </a:r>
            <a:endParaRPr lang="en-US" sz="2000" dirty="0"/>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3Liv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251" y="895319"/>
            <a:ext cx="7579793" cy="5305855"/>
          </a:xfrm>
          <a:prstGeom prst="rect">
            <a:avLst/>
          </a:prstGeom>
        </p:spPr>
      </p:pic>
      <p:sp>
        <p:nvSpPr>
          <p:cNvPr id="2" name="Title 5"/>
          <p:cNvSpPr txBox="1">
            <a:spLocks/>
          </p:cNvSpPr>
          <p:nvPr/>
        </p:nvSpPr>
        <p:spPr>
          <a:xfrm>
            <a:off x="457199" y="274638"/>
            <a:ext cx="8481647" cy="1143000"/>
          </a:xfrm>
          <a:prstGeom prst="rect">
            <a:avLst/>
          </a:prstGeom>
        </p:spPr>
        <p:txBody>
          <a:bodyPr>
            <a:normAutofit fontScale="97500"/>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Enrichment in genetic features (Liver)</a:t>
            </a:r>
            <a:endParaRPr lang="en-US" dirty="0"/>
          </a:p>
        </p:txBody>
      </p:sp>
      <p:pic>
        <p:nvPicPr>
          <p:cNvPr id="6" name="Picture 5"/>
          <p:cNvPicPr>
            <a:picLocks noChangeAspect="1"/>
          </p:cNvPicPr>
          <p:nvPr/>
        </p:nvPicPr>
        <p:blipFill>
          <a:blip r:embed="rId4"/>
          <a:stretch>
            <a:fillRect/>
          </a:stretch>
        </p:blipFill>
        <p:spPr>
          <a:xfrm>
            <a:off x="1789404" y="1942100"/>
            <a:ext cx="3487176" cy="673579"/>
          </a:xfrm>
          <a:prstGeom prst="rect">
            <a:avLst/>
          </a:prstGeom>
        </p:spPr>
      </p:pic>
    </p:spTree>
    <p:extLst>
      <p:ext uri="{BB962C8B-B14F-4D97-AF65-F5344CB8AC3E}">
        <p14:creationId xmlns:p14="http://schemas.microsoft.com/office/powerpoint/2010/main" val="229039709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ingleCorEsb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3766" y="1227150"/>
            <a:ext cx="7208166" cy="5045716"/>
          </a:xfrm>
          <a:prstGeom prst="rect">
            <a:avLst/>
          </a:prstGeom>
        </p:spPr>
      </p:pic>
      <p:sp>
        <p:nvSpPr>
          <p:cNvPr id="14" name="Title 1"/>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Single feature correlation (ESB4)</a:t>
            </a:r>
            <a:endParaRPr lang="en-US" dirty="0"/>
          </a:p>
        </p:txBody>
      </p:sp>
      <p:pic>
        <p:nvPicPr>
          <p:cNvPr id="5" name="Picture 4"/>
          <p:cNvPicPr>
            <a:picLocks noChangeAspect="1"/>
          </p:cNvPicPr>
          <p:nvPr/>
        </p:nvPicPr>
        <p:blipFill rotWithShape="1">
          <a:blip r:embed="rId4"/>
          <a:srcRect l="36001" r="34137" b="49236"/>
          <a:stretch/>
        </p:blipFill>
        <p:spPr>
          <a:xfrm>
            <a:off x="3636091" y="910921"/>
            <a:ext cx="1659286" cy="460870"/>
          </a:xfrm>
          <a:prstGeom prst="rect">
            <a:avLst/>
          </a:prstGeom>
        </p:spPr>
      </p:pic>
    </p:spTree>
    <p:extLst>
      <p:ext uri="{BB962C8B-B14F-4D97-AF65-F5344CB8AC3E}">
        <p14:creationId xmlns:p14="http://schemas.microsoft.com/office/powerpoint/2010/main" val="241214264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ingleCorLiv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9885" y="1136235"/>
            <a:ext cx="7771946" cy="5440362"/>
          </a:xfrm>
          <a:prstGeom prst="rect">
            <a:avLst/>
          </a:prstGeom>
        </p:spPr>
      </p:pic>
      <p:sp>
        <p:nvSpPr>
          <p:cNvPr id="14" name="Title 1"/>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Single feature correlation (Liver)</a:t>
            </a:r>
            <a:endParaRPr lang="en-US" dirty="0"/>
          </a:p>
        </p:txBody>
      </p:sp>
      <p:pic>
        <p:nvPicPr>
          <p:cNvPr id="5" name="Picture 4"/>
          <p:cNvPicPr>
            <a:picLocks noChangeAspect="1"/>
          </p:cNvPicPr>
          <p:nvPr/>
        </p:nvPicPr>
        <p:blipFill rotWithShape="1">
          <a:blip r:embed="rId4"/>
          <a:srcRect l="36001" r="34137" b="49236"/>
          <a:stretch/>
        </p:blipFill>
        <p:spPr>
          <a:xfrm>
            <a:off x="3636091" y="910921"/>
            <a:ext cx="1659286" cy="460870"/>
          </a:xfrm>
          <a:prstGeom prst="rect">
            <a:avLst/>
          </a:prstGeom>
        </p:spPr>
      </p:pic>
    </p:spTree>
    <p:extLst>
      <p:ext uri="{BB962C8B-B14F-4D97-AF65-F5344CB8AC3E}">
        <p14:creationId xmlns:p14="http://schemas.microsoft.com/office/powerpoint/2010/main" val="299647939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airLm1Esb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756" y="984387"/>
            <a:ext cx="8035861" cy="4687585"/>
          </a:xfrm>
          <a:prstGeom prst="rect">
            <a:avLst/>
          </a:prstGeom>
        </p:spPr>
      </p:pic>
      <p:sp>
        <p:nvSpPr>
          <p:cNvPr id="14" name="Title 1"/>
          <p:cNvSpPr txBox="1">
            <a:spLocks/>
          </p:cNvSpPr>
          <p:nvPr/>
        </p:nvSpPr>
        <p:spPr>
          <a:xfrm>
            <a:off x="457200" y="274638"/>
            <a:ext cx="8597178"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Significant interactive features (ESB4)</a:t>
            </a:r>
            <a:endParaRPr lang="en-US" dirty="0"/>
          </a:p>
        </p:txBody>
      </p:sp>
      <p:sp>
        <p:nvSpPr>
          <p:cNvPr id="2" name="Rectangle 1"/>
          <p:cNvSpPr/>
          <p:nvPr/>
        </p:nvSpPr>
        <p:spPr>
          <a:xfrm>
            <a:off x="1019071" y="5768830"/>
            <a:ext cx="7320280" cy="553998"/>
          </a:xfrm>
          <a:prstGeom prst="rect">
            <a:avLst/>
          </a:prstGeom>
        </p:spPr>
        <p:txBody>
          <a:bodyPr wrap="square">
            <a:spAutoFit/>
          </a:bodyPr>
          <a:lstStyle/>
          <a:p>
            <a:pPr marL="228600" indent="-228600">
              <a:buAutoNum type="arabicPeriod"/>
            </a:pPr>
            <a:r>
              <a:rPr lang="en-US" sz="1000" b="1" dirty="0" smtClean="0"/>
              <a:t>FDR </a:t>
            </a:r>
            <a:r>
              <a:rPr lang="en-US" sz="1000" b="1" dirty="0"/>
              <a:t>corrected p value for interactive terms less than </a:t>
            </a:r>
            <a:r>
              <a:rPr lang="en-US" sz="1000" b="1" dirty="0" smtClean="0"/>
              <a:t>0.05. </a:t>
            </a:r>
          </a:p>
          <a:p>
            <a:pPr marL="228600" indent="-228600">
              <a:buAutoNum type="arabicPeriod"/>
            </a:pPr>
            <a:r>
              <a:rPr lang="en-US" sz="1000" b="1" dirty="0" smtClean="0"/>
              <a:t>Effect </a:t>
            </a:r>
            <a:r>
              <a:rPr lang="en-US" sz="1000" b="1" dirty="0"/>
              <a:t>size for interactive terms more than </a:t>
            </a:r>
            <a:r>
              <a:rPr lang="en-US" sz="1000" b="1" dirty="0" smtClean="0"/>
              <a:t>1 </a:t>
            </a:r>
            <a:r>
              <a:rPr lang="en-US" sz="1000" b="1" dirty="0"/>
              <a:t>(absolute value</a:t>
            </a:r>
            <a:r>
              <a:rPr lang="en-US" sz="1000" b="1" dirty="0" smtClean="0"/>
              <a:t>).</a:t>
            </a:r>
          </a:p>
          <a:p>
            <a:pPr marL="228600" indent="-228600">
              <a:buAutoNum type="arabicPeriod"/>
            </a:pPr>
            <a:r>
              <a:rPr lang="en-US" sz="1000" b="1" dirty="0" smtClean="0"/>
              <a:t>Interaction </a:t>
            </a:r>
            <a:r>
              <a:rPr lang="en-US" sz="1000" b="1" dirty="0"/>
              <a:t>between different marks</a:t>
            </a:r>
          </a:p>
        </p:txBody>
      </p:sp>
      <p:pic>
        <p:nvPicPr>
          <p:cNvPr id="15" name="Picture 14"/>
          <p:cNvPicPr>
            <a:picLocks noChangeAspect="1"/>
          </p:cNvPicPr>
          <p:nvPr/>
        </p:nvPicPr>
        <p:blipFill>
          <a:blip r:embed="rId4"/>
          <a:stretch>
            <a:fillRect/>
          </a:stretch>
        </p:blipFill>
        <p:spPr>
          <a:xfrm>
            <a:off x="2782897" y="3748408"/>
            <a:ext cx="5556454" cy="907873"/>
          </a:xfrm>
          <a:prstGeom prst="rect">
            <a:avLst/>
          </a:prstGeom>
        </p:spPr>
      </p:pic>
    </p:spTree>
    <p:extLst>
      <p:ext uri="{BB962C8B-B14F-4D97-AF65-F5344CB8AC3E}">
        <p14:creationId xmlns:p14="http://schemas.microsoft.com/office/powerpoint/2010/main" val="122348027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airLm1Liv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481" y="1059649"/>
            <a:ext cx="8072882" cy="4709181"/>
          </a:xfrm>
          <a:prstGeom prst="rect">
            <a:avLst/>
          </a:prstGeom>
        </p:spPr>
      </p:pic>
      <p:sp>
        <p:nvSpPr>
          <p:cNvPr id="14" name="Title 1"/>
          <p:cNvSpPr txBox="1">
            <a:spLocks/>
          </p:cNvSpPr>
          <p:nvPr/>
        </p:nvSpPr>
        <p:spPr>
          <a:xfrm>
            <a:off x="457200" y="274638"/>
            <a:ext cx="8597178"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Significant interactive features (Liver)</a:t>
            </a:r>
            <a:endParaRPr lang="en-US" dirty="0"/>
          </a:p>
        </p:txBody>
      </p:sp>
      <p:sp>
        <p:nvSpPr>
          <p:cNvPr id="2" name="Rectangle 1"/>
          <p:cNvSpPr/>
          <p:nvPr/>
        </p:nvSpPr>
        <p:spPr>
          <a:xfrm>
            <a:off x="1019071" y="5768830"/>
            <a:ext cx="7320280" cy="553998"/>
          </a:xfrm>
          <a:prstGeom prst="rect">
            <a:avLst/>
          </a:prstGeom>
        </p:spPr>
        <p:txBody>
          <a:bodyPr wrap="square">
            <a:spAutoFit/>
          </a:bodyPr>
          <a:lstStyle/>
          <a:p>
            <a:pPr marL="228600" indent="-228600">
              <a:buAutoNum type="arabicPeriod"/>
            </a:pPr>
            <a:r>
              <a:rPr lang="en-US" sz="1000" b="1" dirty="0" smtClean="0"/>
              <a:t>FDR </a:t>
            </a:r>
            <a:r>
              <a:rPr lang="en-US" sz="1000" b="1" dirty="0"/>
              <a:t>corrected p value for interactive terms less than </a:t>
            </a:r>
            <a:r>
              <a:rPr lang="en-US" sz="1000" b="1" dirty="0" smtClean="0"/>
              <a:t>0.05. </a:t>
            </a:r>
          </a:p>
          <a:p>
            <a:pPr marL="228600" indent="-228600">
              <a:buAutoNum type="arabicPeriod"/>
            </a:pPr>
            <a:r>
              <a:rPr lang="en-US" sz="1000" b="1" dirty="0" smtClean="0"/>
              <a:t>Effect </a:t>
            </a:r>
            <a:r>
              <a:rPr lang="en-US" sz="1000" b="1" dirty="0"/>
              <a:t>size for interactive terms more than </a:t>
            </a:r>
            <a:r>
              <a:rPr lang="en-US" sz="1000" b="1" dirty="0" smtClean="0"/>
              <a:t>1 </a:t>
            </a:r>
            <a:r>
              <a:rPr lang="en-US" sz="1000" b="1" dirty="0"/>
              <a:t>(absolute value</a:t>
            </a:r>
            <a:r>
              <a:rPr lang="en-US" sz="1000" b="1" dirty="0" smtClean="0"/>
              <a:t>).</a:t>
            </a:r>
          </a:p>
          <a:p>
            <a:pPr marL="228600" indent="-228600">
              <a:buAutoNum type="arabicPeriod"/>
            </a:pPr>
            <a:r>
              <a:rPr lang="en-US" sz="1000" b="1" dirty="0" smtClean="0"/>
              <a:t>Interaction </a:t>
            </a:r>
            <a:r>
              <a:rPr lang="en-US" sz="1000" b="1" dirty="0"/>
              <a:t>between different marks</a:t>
            </a:r>
          </a:p>
        </p:txBody>
      </p:sp>
      <p:pic>
        <p:nvPicPr>
          <p:cNvPr id="15" name="Picture 14"/>
          <p:cNvPicPr>
            <a:picLocks noChangeAspect="1"/>
          </p:cNvPicPr>
          <p:nvPr/>
        </p:nvPicPr>
        <p:blipFill>
          <a:blip r:embed="rId4"/>
          <a:stretch>
            <a:fillRect/>
          </a:stretch>
        </p:blipFill>
        <p:spPr>
          <a:xfrm>
            <a:off x="2782897" y="3748408"/>
            <a:ext cx="5556454" cy="907873"/>
          </a:xfrm>
          <a:prstGeom prst="rect">
            <a:avLst/>
          </a:prstGeom>
        </p:spPr>
      </p:pic>
    </p:spTree>
    <p:extLst>
      <p:ext uri="{BB962C8B-B14F-4D97-AF65-F5344CB8AC3E}">
        <p14:creationId xmlns:p14="http://schemas.microsoft.com/office/powerpoint/2010/main" val="189793435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Potentially important interactions (ESB4)</a:t>
            </a:r>
            <a:endParaRPr lang="en-US" dirty="0"/>
          </a:p>
        </p:txBody>
      </p:sp>
      <p:pic>
        <p:nvPicPr>
          <p:cNvPr id="2" name="Picture 1" descr="groupsEsb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975" y="2067706"/>
            <a:ext cx="8211932" cy="4790294"/>
          </a:xfrm>
          <a:prstGeom prst="rect">
            <a:avLst/>
          </a:prstGeom>
        </p:spPr>
      </p:pic>
    </p:spTree>
    <p:extLst>
      <p:ext uri="{BB962C8B-B14F-4D97-AF65-F5344CB8AC3E}">
        <p14:creationId xmlns:p14="http://schemas.microsoft.com/office/powerpoint/2010/main" val="353980607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Potentially important interactions (Liver)</a:t>
            </a:r>
            <a:endParaRPr lang="en-US" dirty="0"/>
          </a:p>
        </p:txBody>
      </p:sp>
      <p:pic>
        <p:nvPicPr>
          <p:cNvPr id="3" name="Picture 2" descr="groupsLiv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2966" y="1785871"/>
            <a:ext cx="8373835" cy="4884737"/>
          </a:xfrm>
          <a:prstGeom prst="rect">
            <a:avLst/>
          </a:prstGeom>
        </p:spPr>
      </p:pic>
    </p:spTree>
    <p:extLst>
      <p:ext uri="{BB962C8B-B14F-4D97-AF65-F5344CB8AC3E}">
        <p14:creationId xmlns:p14="http://schemas.microsoft.com/office/powerpoint/2010/main" val="387404440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Effect sizes of models</a:t>
            </a:r>
            <a:endParaRPr lang="en-US" dirty="0"/>
          </a:p>
        </p:txBody>
      </p:sp>
      <p:pic>
        <p:nvPicPr>
          <p:cNvPr id="4" name="Picture 3" descr="singleR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2544" y="1697357"/>
            <a:ext cx="2727856" cy="3818999"/>
          </a:xfrm>
          <a:prstGeom prst="rect">
            <a:avLst/>
          </a:prstGeom>
        </p:spPr>
      </p:pic>
      <p:pic>
        <p:nvPicPr>
          <p:cNvPr id="5" name="Picture 4" descr="pairR2.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51516" y="1697357"/>
            <a:ext cx="2727857" cy="3818999"/>
          </a:xfrm>
          <a:prstGeom prst="rect">
            <a:avLst/>
          </a:prstGeom>
        </p:spPr>
      </p:pic>
    </p:spTree>
    <p:extLst>
      <p:ext uri="{BB962C8B-B14F-4D97-AF65-F5344CB8AC3E}">
        <p14:creationId xmlns:p14="http://schemas.microsoft.com/office/powerpoint/2010/main" val="164232233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a:t>I</a:t>
            </a:r>
            <a:r>
              <a:rPr lang="en-US" dirty="0" smtClean="0"/>
              <a:t>nteractions</a:t>
            </a:r>
            <a:endParaRPr lang="en-US" dirty="0"/>
          </a:p>
        </p:txBody>
      </p:sp>
      <p:pic>
        <p:nvPicPr>
          <p:cNvPr id="6" name="Picture 5"/>
          <p:cNvPicPr>
            <a:picLocks noChangeAspect="1"/>
          </p:cNvPicPr>
          <p:nvPr/>
        </p:nvPicPr>
        <p:blipFill>
          <a:blip r:embed="rId3"/>
          <a:stretch>
            <a:fillRect/>
          </a:stretch>
        </p:blipFill>
        <p:spPr>
          <a:xfrm>
            <a:off x="669477" y="1895730"/>
            <a:ext cx="3730628" cy="847707"/>
          </a:xfrm>
          <a:prstGeom prst="rect">
            <a:avLst/>
          </a:prstGeom>
        </p:spPr>
      </p:pic>
      <p:pic>
        <p:nvPicPr>
          <p:cNvPr id="4" name="Picture 3" descr="model1Esb4.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6653" y="1012615"/>
            <a:ext cx="4140147" cy="4830172"/>
          </a:xfrm>
          <a:prstGeom prst="rect">
            <a:avLst/>
          </a:prstGeom>
        </p:spPr>
      </p:pic>
    </p:spTree>
    <p:extLst>
      <p:ext uri="{BB962C8B-B14F-4D97-AF65-F5344CB8AC3E}">
        <p14:creationId xmlns:p14="http://schemas.microsoft.com/office/powerpoint/2010/main" val="425259277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JHIVE</a:t>
            </a:r>
            <a:endParaRPr lang="en-US" dirty="0"/>
          </a:p>
        </p:txBody>
      </p:sp>
      <p:pic>
        <p:nvPicPr>
          <p:cNvPr id="3" name="Picture 2" descr="Screen Shot 2014-09-02 at 9.25.52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7100" y="1417638"/>
            <a:ext cx="7759700" cy="2362200"/>
          </a:xfrm>
          <a:prstGeom prst="rect">
            <a:avLst/>
          </a:prstGeom>
        </p:spPr>
      </p:pic>
    </p:spTree>
    <p:extLst>
      <p:ext uri="{BB962C8B-B14F-4D97-AF65-F5344CB8AC3E}">
        <p14:creationId xmlns:p14="http://schemas.microsoft.com/office/powerpoint/2010/main" val="252902904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descr="genereg_science.pdf"/>
          <p:cNvPicPr>
            <a:picLocks noChangeAspect="1"/>
          </p:cNvPicPr>
          <p:nvPr/>
        </p:nvPicPr>
        <p:blipFill>
          <a:blip r:embed="rId3"/>
          <a:srcRect t="1115" b="1115"/>
          <a:stretch>
            <a:fillRect/>
          </a:stretch>
        </p:blipFill>
        <p:spPr>
          <a:xfrm>
            <a:off x="1352284" y="1223126"/>
            <a:ext cx="6656191" cy="3660649"/>
          </a:xfrm>
          <a:prstGeom prst="rect">
            <a:avLst/>
          </a:prstGeom>
        </p:spPr>
      </p:pic>
      <p:grpSp>
        <p:nvGrpSpPr>
          <p:cNvPr id="4" name="Group 3"/>
          <p:cNvGrpSpPr/>
          <p:nvPr/>
        </p:nvGrpSpPr>
        <p:grpSpPr>
          <a:xfrm>
            <a:off x="389341" y="4208327"/>
            <a:ext cx="8229600" cy="2066256"/>
            <a:chOff x="389341" y="4208327"/>
            <a:chExt cx="8229600" cy="2066256"/>
          </a:xfrm>
        </p:grpSpPr>
        <p:pic>
          <p:nvPicPr>
            <p:cNvPr id="7" name="Content Placeholder 3"/>
            <p:cNvPicPr>
              <a:picLocks noChangeAspect="1"/>
            </p:cNvPicPr>
            <p:nvPr/>
          </p:nvPicPr>
          <p:blipFill rotWithShape="1">
            <a:blip r:embed="rId4">
              <a:extLst>
                <a:ext uri="{BEBA8EAE-BF5A-486C-A8C5-ECC9F3942E4B}">
                  <a14:imgProps xmlns:a14="http://schemas.microsoft.com/office/drawing/2010/main">
                    <a14:imgLayer r:embed="rId5">
                      <a14:imgEffect>
                        <a14:sharpenSoften amount="25000"/>
                      </a14:imgEffect>
                    </a14:imgLayer>
                  </a14:imgProps>
                </a:ext>
              </a:extLst>
            </a:blip>
            <a:srcRect l="-18550" t="65965" r="-18550" b="14114"/>
            <a:stretch/>
          </p:blipFill>
          <p:spPr>
            <a:xfrm>
              <a:off x="389341" y="5372949"/>
              <a:ext cx="8229600" cy="901634"/>
            </a:xfrm>
            <a:prstGeom prst="rect">
              <a:avLst/>
            </a:prstGeom>
          </p:spPr>
        </p:pic>
        <p:pic>
          <p:nvPicPr>
            <p:cNvPr id="8" name="Content Placeholder 3"/>
            <p:cNvPicPr>
              <a:picLocks noChangeAspect="1"/>
            </p:cNvPicPr>
            <p:nvPr/>
          </p:nvPicPr>
          <p:blipFill rotWithShape="1">
            <a:blip r:embed="rId4">
              <a:extLst>
                <a:ext uri="{BEBA8EAE-BF5A-486C-A8C5-ECC9F3942E4B}">
                  <a14:imgProps xmlns:a14="http://schemas.microsoft.com/office/drawing/2010/main">
                    <a14:imgLayer r:embed="rId5">
                      <a14:imgEffect>
                        <a14:sharpenSoften amount="25000"/>
                      </a14:imgEffect>
                    </a14:imgLayer>
                  </a14:imgProps>
                </a:ext>
              </a:extLst>
            </a:blip>
            <a:srcRect l="13723" r="40896" b="71522"/>
            <a:stretch/>
          </p:blipFill>
          <p:spPr>
            <a:xfrm>
              <a:off x="2743442" y="4208327"/>
              <a:ext cx="2437197" cy="1153181"/>
            </a:xfrm>
            <a:prstGeom prst="rect">
              <a:avLst/>
            </a:prstGeom>
          </p:spPr>
        </p:pic>
      </p:grpSp>
      <p:sp>
        <p:nvSpPr>
          <p:cNvPr id="14" name="Title 1"/>
          <p:cNvSpPr txBox="1">
            <a:spLocks/>
          </p:cNvSpPr>
          <p:nvPr/>
        </p:nvSpPr>
        <p:spPr>
          <a:xfrm>
            <a:off x="457200" y="274638"/>
            <a:ext cx="8229600" cy="1143000"/>
          </a:xfrm>
          <a:prstGeom prst="rect">
            <a:avLst/>
          </a:prstGeom>
        </p:spPr>
        <p:txBody>
          <a:bodyPr>
            <a:normAutofit lnSpcReduction="10000"/>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a:t>Epigenetic, transcriptional, and post-transcriptional regulation</a:t>
            </a:r>
          </a:p>
        </p:txBody>
      </p:sp>
      <p:sp>
        <p:nvSpPr>
          <p:cNvPr id="3" name="Rectangle 2"/>
          <p:cNvSpPr/>
          <p:nvPr/>
        </p:nvSpPr>
        <p:spPr>
          <a:xfrm>
            <a:off x="4674291" y="3365167"/>
            <a:ext cx="929621" cy="366633"/>
          </a:xfrm>
          <a:prstGeom prst="rect">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endParaRPr lang="en-US">
              <a:noFil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Plan</a:t>
            </a:r>
            <a:endParaRPr lang="en-US" dirty="0"/>
          </a:p>
        </p:txBody>
      </p:sp>
      <p:sp>
        <p:nvSpPr>
          <p:cNvPr id="5" name="TextBox 4"/>
          <p:cNvSpPr txBox="1"/>
          <p:nvPr/>
        </p:nvSpPr>
        <p:spPr>
          <a:xfrm>
            <a:off x="1207423" y="2003511"/>
            <a:ext cx="4301177" cy="900246"/>
          </a:xfrm>
          <a:prstGeom prst="rect">
            <a:avLst/>
          </a:prstGeom>
          <a:noFill/>
        </p:spPr>
        <p:txBody>
          <a:bodyPr wrap="none" rtlCol="0">
            <a:spAutoFit/>
          </a:bodyPr>
          <a:lstStyle/>
          <a:p>
            <a:pPr marL="285750" indent="-285750">
              <a:lnSpc>
                <a:spcPct val="150000"/>
              </a:lnSpc>
              <a:buFont typeface="Courier New"/>
              <a:buChar char="o"/>
            </a:pPr>
            <a:r>
              <a:rPr lang="en-US" dirty="0" smtClean="0"/>
              <a:t>Different samples in mouse ENCODE</a:t>
            </a:r>
          </a:p>
          <a:p>
            <a:pPr marL="285750" indent="-285750">
              <a:lnSpc>
                <a:spcPct val="150000"/>
              </a:lnSpc>
              <a:buFont typeface="Courier New"/>
              <a:buChar char="o"/>
            </a:pPr>
            <a:r>
              <a:rPr lang="en-US" dirty="0" smtClean="0"/>
              <a:t>Human samples</a:t>
            </a:r>
            <a:endParaRPr lang="en-US" dirty="0"/>
          </a:p>
        </p:txBody>
      </p:sp>
    </p:spTree>
    <p:extLst>
      <p:ext uri="{BB962C8B-B14F-4D97-AF65-F5344CB8AC3E}">
        <p14:creationId xmlns:p14="http://schemas.microsoft.com/office/powerpoint/2010/main" val="234126355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b="0" dirty="0" smtClean="0"/>
              <a:t>Decode the ENCODE</a:t>
            </a:r>
            <a:endParaRPr lang="en-US" sz="3200" b="0" dirty="0"/>
          </a:p>
        </p:txBody>
      </p:sp>
      <p:sp>
        <p:nvSpPr>
          <p:cNvPr id="3" name="Subtitle 2"/>
          <p:cNvSpPr>
            <a:spLocks noGrp="1"/>
          </p:cNvSpPr>
          <p:nvPr>
            <p:ph type="subTitle" idx="1"/>
          </p:nvPr>
        </p:nvSpPr>
        <p:spPr/>
        <p:txBody>
          <a:bodyPr>
            <a:normAutofit/>
          </a:bodyPr>
          <a:lstStyle/>
          <a:p>
            <a:pPr algn="just">
              <a:lnSpc>
                <a:spcPct val="100000"/>
              </a:lnSpc>
              <a:spcAft>
                <a:spcPts val="0"/>
              </a:spcAft>
            </a:pPr>
            <a:r>
              <a:rPr lang="en-US" sz="2000" dirty="0" smtClean="0"/>
              <a:t>Characterization, and Beyond</a:t>
            </a:r>
            <a:endParaRPr lang="en-US" sz="2000" dirty="0"/>
          </a:p>
        </p:txBody>
      </p:sp>
    </p:spTree>
    <p:extLst>
      <p:ext uri="{BB962C8B-B14F-4D97-AF65-F5344CB8AC3E}">
        <p14:creationId xmlns:p14="http://schemas.microsoft.com/office/powerpoint/2010/main" val="424418516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Step forward AIC</a:t>
            </a:r>
            <a:endParaRPr lang="en-US" dirty="0"/>
          </a:p>
        </p:txBody>
      </p:sp>
      <p:grpSp>
        <p:nvGrpSpPr>
          <p:cNvPr id="3" name="Group 2"/>
          <p:cNvGrpSpPr/>
          <p:nvPr/>
        </p:nvGrpSpPr>
        <p:grpSpPr>
          <a:xfrm>
            <a:off x="2370164" y="1989626"/>
            <a:ext cx="4571401" cy="570920"/>
            <a:chOff x="1602827" y="2201446"/>
            <a:chExt cx="4571401" cy="570920"/>
          </a:xfrm>
        </p:grpSpPr>
        <p:pic>
          <p:nvPicPr>
            <p:cNvPr id="6" name="Picture 5"/>
            <p:cNvPicPr>
              <a:picLocks noChangeAspect="1"/>
            </p:cNvPicPr>
            <p:nvPr/>
          </p:nvPicPr>
          <p:blipFill>
            <a:blip r:embed="rId3"/>
            <a:stretch>
              <a:fillRect/>
            </a:stretch>
          </p:blipFill>
          <p:spPr>
            <a:xfrm>
              <a:off x="1602827" y="2201446"/>
              <a:ext cx="4107793" cy="322280"/>
            </a:xfrm>
            <a:prstGeom prst="rect">
              <a:avLst/>
            </a:prstGeom>
          </p:spPr>
        </p:pic>
        <p:pic>
          <p:nvPicPr>
            <p:cNvPr id="7" name="Picture 6"/>
            <p:cNvPicPr>
              <a:picLocks noChangeAspect="1"/>
            </p:cNvPicPr>
            <p:nvPr/>
          </p:nvPicPr>
          <p:blipFill>
            <a:blip r:embed="rId4"/>
            <a:stretch>
              <a:fillRect/>
            </a:stretch>
          </p:blipFill>
          <p:spPr>
            <a:xfrm>
              <a:off x="2329193" y="2523726"/>
              <a:ext cx="3845035" cy="248640"/>
            </a:xfrm>
            <a:prstGeom prst="rect">
              <a:avLst/>
            </a:prstGeom>
          </p:spPr>
        </p:pic>
      </p:grpSp>
    </p:spTree>
    <p:extLst>
      <p:ext uri="{BB962C8B-B14F-4D97-AF65-F5344CB8AC3E}">
        <p14:creationId xmlns:p14="http://schemas.microsoft.com/office/powerpoint/2010/main" val="4962576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What to </a:t>
            </a:r>
            <a:r>
              <a:rPr lang="en-US" dirty="0" smtClean="0"/>
              <a:t>accomplish?</a:t>
            </a:r>
            <a:endParaRPr lang="en-US" dirty="0"/>
          </a:p>
        </p:txBody>
      </p:sp>
      <p:sp>
        <p:nvSpPr>
          <p:cNvPr id="3" name="Rectangle 2"/>
          <p:cNvSpPr/>
          <p:nvPr/>
        </p:nvSpPr>
        <p:spPr>
          <a:xfrm>
            <a:off x="1366182" y="1818987"/>
            <a:ext cx="6416522" cy="954107"/>
          </a:xfrm>
          <a:prstGeom prst="rect">
            <a:avLst/>
          </a:prstGeom>
          <a:noFill/>
        </p:spPr>
        <p:txBody>
          <a:bodyPr wrap="square" lIns="91440" tIns="45720" rIns="91440" bIns="45720">
            <a:spAutoFit/>
          </a:bodyPr>
          <a:lstStyle/>
          <a:p>
            <a:pPr algn="ctr"/>
            <a:r>
              <a:rPr lang="en-US" sz="28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The best model or models to predict gene expression??</a:t>
            </a:r>
            <a:endParaRPr lang="en-US" sz="28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65280028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smtClean="0"/>
              <a:t>Mouse ENCODE</a:t>
            </a:r>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2287562521"/>
              </p:ext>
            </p:extLst>
          </p:nvPr>
        </p:nvGraphicFramePr>
        <p:xfrm>
          <a:off x="606359" y="1942312"/>
          <a:ext cx="8203000" cy="4457787"/>
        </p:xfrm>
        <a:graphic>
          <a:graphicData uri="http://schemas.openxmlformats.org/drawingml/2006/table">
            <a:tbl>
              <a:tblPr firstRow="1" bandRow="1">
                <a:tableStyleId>{3B4B98B0-60AC-42C2-AFA5-B58CD77FA1E5}</a:tableStyleId>
              </a:tblPr>
              <a:tblGrid>
                <a:gridCol w="1098337"/>
                <a:gridCol w="1405521"/>
                <a:gridCol w="5699142"/>
              </a:tblGrid>
              <a:tr h="342987">
                <a:tc>
                  <a:txBody>
                    <a:bodyPr/>
                    <a:lstStyle/>
                    <a:p>
                      <a:endParaRPr lang="en-US" b="1" dirty="0"/>
                    </a:p>
                  </a:txBody>
                  <a:tcPr/>
                </a:tc>
                <a:tc>
                  <a:txBody>
                    <a:bodyPr/>
                    <a:lstStyle/>
                    <a:p>
                      <a:r>
                        <a:rPr lang="en-US" sz="1200" dirty="0" smtClean="0">
                          <a:solidFill>
                            <a:schemeClr val="accent6"/>
                          </a:solidFill>
                        </a:rPr>
                        <a:t>RNA</a:t>
                      </a:r>
                      <a:endParaRPr lang="en-US" sz="1200" dirty="0">
                        <a:solidFill>
                          <a:schemeClr val="accent6"/>
                        </a:solidFill>
                      </a:endParaRPr>
                    </a:p>
                  </a:txBody>
                  <a:tcPr/>
                </a:tc>
                <a:tc>
                  <a:txBody>
                    <a:bodyPr/>
                    <a:lstStyle/>
                    <a:p>
                      <a:r>
                        <a:rPr lang="en-US" sz="1200" dirty="0" smtClean="0">
                          <a:solidFill>
                            <a:srgbClr val="9BBB59"/>
                          </a:solidFill>
                        </a:rPr>
                        <a:t>H3k4me1,</a:t>
                      </a:r>
                      <a:r>
                        <a:rPr lang="en-US" sz="1200" baseline="0" dirty="0" smtClean="0">
                          <a:solidFill>
                            <a:srgbClr val="9BBB59"/>
                          </a:solidFill>
                        </a:rPr>
                        <a:t> </a:t>
                      </a:r>
                      <a:r>
                        <a:rPr lang="en-US" sz="1200" dirty="0" smtClean="0">
                          <a:solidFill>
                            <a:srgbClr val="9BBB59"/>
                          </a:solidFill>
                        </a:rPr>
                        <a:t>H3k4me3,</a:t>
                      </a:r>
                      <a:r>
                        <a:rPr lang="en-US" sz="1200" baseline="0" dirty="0" smtClean="0">
                          <a:solidFill>
                            <a:srgbClr val="9BBB59"/>
                          </a:solidFill>
                        </a:rPr>
                        <a:t> H3k9ac, H3k9me3, </a:t>
                      </a:r>
                      <a:r>
                        <a:rPr lang="en-US" sz="1200" dirty="0" smtClean="0">
                          <a:solidFill>
                            <a:srgbClr val="9BBB59"/>
                          </a:solidFill>
                        </a:rPr>
                        <a:t>H3k27ac,</a:t>
                      </a:r>
                      <a:r>
                        <a:rPr lang="en-US" sz="1200" baseline="0" dirty="0" smtClean="0">
                          <a:solidFill>
                            <a:srgbClr val="9BBB59"/>
                          </a:solidFill>
                        </a:rPr>
                        <a:t> </a:t>
                      </a:r>
                      <a:r>
                        <a:rPr lang="en-US" sz="1200" dirty="0" smtClean="0">
                          <a:solidFill>
                            <a:srgbClr val="9BBB59"/>
                          </a:solidFill>
                        </a:rPr>
                        <a:t>H3k27me3, H3k36me3,</a:t>
                      </a:r>
                      <a:r>
                        <a:rPr lang="en-US" sz="1200" baseline="0" dirty="0" smtClean="0">
                          <a:solidFill>
                            <a:srgbClr val="9BBB59"/>
                          </a:solidFill>
                        </a:rPr>
                        <a:t> </a:t>
                      </a:r>
                      <a:r>
                        <a:rPr lang="en-US" sz="1200" dirty="0" smtClean="0">
                          <a:solidFill>
                            <a:schemeClr val="accent2"/>
                          </a:solidFill>
                        </a:rPr>
                        <a:t>CTCF,</a:t>
                      </a:r>
                      <a:r>
                        <a:rPr lang="en-US" sz="1200" baseline="0" dirty="0" smtClean="0">
                          <a:solidFill>
                            <a:schemeClr val="accent2"/>
                          </a:solidFill>
                        </a:rPr>
                        <a:t> </a:t>
                      </a:r>
                      <a:r>
                        <a:rPr lang="en-US" sz="1200" dirty="0" smtClean="0">
                          <a:solidFill>
                            <a:schemeClr val="accent2"/>
                          </a:solidFill>
                        </a:rPr>
                        <a:t>Polr2a, P300</a:t>
                      </a:r>
                      <a:endParaRPr lang="en-US" sz="1200" dirty="0">
                        <a:solidFill>
                          <a:schemeClr val="accent2"/>
                        </a:solidFill>
                      </a:endParaRPr>
                    </a:p>
                  </a:txBody>
                  <a:tcPr/>
                </a:tc>
              </a:tr>
              <a:tr h="342987">
                <a:tc>
                  <a:txBody>
                    <a:bodyPr/>
                    <a:lstStyle/>
                    <a:p>
                      <a:r>
                        <a:rPr lang="en-US" sz="1200" b="1" dirty="0" smtClean="0">
                          <a:solidFill>
                            <a:schemeClr val="accent4"/>
                          </a:solidFill>
                        </a:rPr>
                        <a:t>Cerebellum</a:t>
                      </a:r>
                      <a:endParaRPr lang="en-US" sz="1200" b="1" dirty="0">
                        <a:solidFill>
                          <a:schemeClr val="accent4"/>
                        </a:solidFill>
                      </a:endParaRPr>
                    </a:p>
                  </a:txBody>
                  <a:tcPr/>
                </a:tc>
                <a:tc>
                  <a:txBody>
                    <a:bodyPr/>
                    <a:lstStyle/>
                    <a:p>
                      <a:r>
                        <a:rPr lang="en-US" sz="900" i="1" dirty="0" smtClean="0"/>
                        <a:t>UCSD-REN</a:t>
                      </a:r>
                    </a:p>
                    <a:p>
                      <a:r>
                        <a:rPr lang="en-US" sz="900" i="1" dirty="0" smtClean="0"/>
                        <a:t>Adult 8 weeks</a:t>
                      </a:r>
                      <a:endParaRPr lang="en-US" sz="900" i="1" dirty="0"/>
                    </a:p>
                  </a:txBody>
                  <a:tcPr/>
                </a:tc>
                <a:tc rowSpan="11">
                  <a:txBody>
                    <a:bodyPr/>
                    <a:lstStyle/>
                    <a:p>
                      <a:endParaRPr lang="en-US" dirty="0"/>
                    </a:p>
                  </a:txBody>
                  <a:tcPr>
                    <a:noFill/>
                  </a:tcPr>
                </a:tc>
              </a:tr>
              <a:tr h="342987">
                <a:tc>
                  <a:txBody>
                    <a:bodyPr/>
                    <a:lstStyle/>
                    <a:p>
                      <a:r>
                        <a:rPr lang="en-US" sz="1200" b="1" dirty="0" smtClean="0">
                          <a:solidFill>
                            <a:schemeClr val="accent4"/>
                          </a:solidFill>
                        </a:rPr>
                        <a:t>ES-Bruce4</a:t>
                      </a:r>
                      <a:endParaRPr lang="en-US" sz="1200" b="1" dirty="0">
                        <a:solidFill>
                          <a:schemeClr val="accent4"/>
                        </a:solidFill>
                      </a:endParaRPr>
                    </a:p>
                  </a:txBody>
                  <a:tcPr/>
                </a:tc>
                <a:tc>
                  <a:txBody>
                    <a:bodyPr/>
                    <a:lstStyle/>
                    <a:p>
                      <a:r>
                        <a:rPr lang="en-US" sz="900" i="1" dirty="0" smtClean="0"/>
                        <a:t>UCSD-REN</a:t>
                      </a:r>
                    </a:p>
                    <a:p>
                      <a:r>
                        <a:rPr lang="en-US" sz="900" i="1" dirty="0" smtClean="0"/>
                        <a:t>Embryonic day 0</a:t>
                      </a:r>
                      <a:endParaRPr lang="en-US" sz="900" i="1" dirty="0"/>
                    </a:p>
                  </a:txBody>
                  <a:tcPr/>
                </a:tc>
                <a:tc vMerge="1">
                  <a:txBody>
                    <a:bodyPr/>
                    <a:lstStyle/>
                    <a:p>
                      <a:endParaRPr lang="en-US" dirty="0"/>
                    </a:p>
                  </a:txBody>
                  <a:tcPr/>
                </a:tc>
              </a:tr>
              <a:tr h="342987">
                <a:tc>
                  <a:txBody>
                    <a:bodyPr/>
                    <a:lstStyle/>
                    <a:p>
                      <a:r>
                        <a:rPr lang="en-US" sz="1200" b="1" dirty="0" smtClean="0">
                          <a:solidFill>
                            <a:schemeClr val="accent4"/>
                          </a:solidFill>
                        </a:rPr>
                        <a:t>Heart</a:t>
                      </a:r>
                      <a:endParaRPr lang="en-US" sz="1200" b="1" dirty="0">
                        <a:solidFill>
                          <a:schemeClr val="accent4"/>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900" i="1" dirty="0" smtClean="0"/>
                        <a:t>UCSD-REN</a:t>
                      </a:r>
                    </a:p>
                    <a:p>
                      <a:r>
                        <a:rPr lang="en-US" sz="900" i="1" baseline="0" dirty="0" smtClean="0"/>
                        <a:t>Adult 8 weeks</a:t>
                      </a:r>
                      <a:endParaRPr lang="en-US" sz="900" i="1" dirty="0"/>
                    </a:p>
                  </a:txBody>
                  <a:tcPr/>
                </a:tc>
                <a:tc vMerge="1">
                  <a:txBody>
                    <a:bodyPr/>
                    <a:lstStyle/>
                    <a:p>
                      <a:endParaRPr lang="en-US"/>
                    </a:p>
                  </a:txBody>
                  <a:tcPr/>
                </a:tc>
              </a:tr>
              <a:tr h="342987">
                <a:tc>
                  <a:txBody>
                    <a:bodyPr/>
                    <a:lstStyle/>
                    <a:p>
                      <a:r>
                        <a:rPr lang="en-US" sz="1200" b="1" dirty="0" smtClean="0">
                          <a:solidFill>
                            <a:schemeClr val="accent4"/>
                          </a:solidFill>
                        </a:rPr>
                        <a:t>Kidney</a:t>
                      </a:r>
                      <a:endParaRPr lang="en-US" sz="1200" b="1" dirty="0">
                        <a:solidFill>
                          <a:schemeClr val="accent4"/>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900" i="1" dirty="0" smtClean="0"/>
                        <a:t>UCSD-REN</a:t>
                      </a:r>
                    </a:p>
                    <a:p>
                      <a:r>
                        <a:rPr lang="en-US" sz="900" i="1" dirty="0" smtClean="0"/>
                        <a:t>Adult 8 weeks</a:t>
                      </a:r>
                      <a:endParaRPr lang="en-US" sz="900" i="1" dirty="0"/>
                    </a:p>
                  </a:txBody>
                  <a:tcPr/>
                </a:tc>
                <a:tc vMerge="1">
                  <a:txBody>
                    <a:bodyPr/>
                    <a:lstStyle/>
                    <a:p>
                      <a:endParaRPr lang="en-US"/>
                    </a:p>
                  </a:txBody>
                  <a:tcPr/>
                </a:tc>
              </a:tr>
              <a:tr h="342987">
                <a:tc>
                  <a:txBody>
                    <a:bodyPr/>
                    <a:lstStyle/>
                    <a:p>
                      <a:r>
                        <a:rPr lang="en-US" sz="1200" b="1" dirty="0" smtClean="0">
                          <a:solidFill>
                            <a:schemeClr val="accent4"/>
                          </a:solidFill>
                        </a:rPr>
                        <a:t>Liver</a:t>
                      </a:r>
                      <a:endParaRPr lang="en-US" sz="1200" b="1" dirty="0">
                        <a:solidFill>
                          <a:schemeClr val="accent4"/>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900" i="1" dirty="0" smtClean="0"/>
                        <a:t>UCSD-REN</a:t>
                      </a:r>
                    </a:p>
                    <a:p>
                      <a:r>
                        <a:rPr lang="en-US" sz="900" i="1" dirty="0" smtClean="0"/>
                        <a:t>Adult</a:t>
                      </a:r>
                      <a:r>
                        <a:rPr lang="en-US" sz="900" i="1" baseline="0" dirty="0" smtClean="0"/>
                        <a:t> 8 weeks</a:t>
                      </a:r>
                      <a:endParaRPr lang="en-US" sz="900" i="1" dirty="0"/>
                    </a:p>
                  </a:txBody>
                  <a:tcPr/>
                </a:tc>
                <a:tc vMerge="1">
                  <a:txBody>
                    <a:bodyPr/>
                    <a:lstStyle/>
                    <a:p>
                      <a:endParaRPr lang="en-US"/>
                    </a:p>
                  </a:txBody>
                  <a:tcPr/>
                </a:tc>
              </a:tr>
              <a:tr h="342987">
                <a:tc>
                  <a:txBody>
                    <a:bodyPr/>
                    <a:lstStyle/>
                    <a:p>
                      <a:r>
                        <a:rPr lang="en-US" sz="1200" b="1" dirty="0" smtClean="0">
                          <a:solidFill>
                            <a:schemeClr val="accent4"/>
                          </a:solidFill>
                        </a:rPr>
                        <a:t>MEL</a:t>
                      </a:r>
                      <a:endParaRPr lang="en-US" sz="1200" b="1" dirty="0">
                        <a:solidFill>
                          <a:schemeClr val="accent4"/>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900" i="1" dirty="0" smtClean="0"/>
                        <a:t>UCSD-REN</a:t>
                      </a:r>
                    </a:p>
                  </a:txBody>
                  <a:tcPr/>
                </a:tc>
                <a:tc vMerge="1">
                  <a:txBody>
                    <a:bodyPr/>
                    <a:lstStyle/>
                    <a:p>
                      <a:endParaRPr lang="en-US"/>
                    </a:p>
                  </a:txBody>
                  <a:tcPr/>
                </a:tc>
              </a:tr>
              <a:tr h="342987">
                <a:tc>
                  <a:txBody>
                    <a:bodyPr/>
                    <a:lstStyle/>
                    <a:p>
                      <a:r>
                        <a:rPr lang="en-US" sz="1200" b="1" dirty="0" smtClean="0">
                          <a:solidFill>
                            <a:schemeClr val="accent4"/>
                          </a:solidFill>
                        </a:rPr>
                        <a:t>Intestine</a:t>
                      </a:r>
                      <a:endParaRPr lang="en-US" sz="1200" b="1" dirty="0">
                        <a:solidFill>
                          <a:schemeClr val="accent4"/>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900" i="1" dirty="0" smtClean="0"/>
                        <a:t>UCSD-REN</a:t>
                      </a:r>
                    </a:p>
                    <a:p>
                      <a:r>
                        <a:rPr lang="en-US" sz="900" i="1" dirty="0" smtClean="0"/>
                        <a:t>Adult 8 weeks</a:t>
                      </a:r>
                    </a:p>
                  </a:txBody>
                  <a:tcPr/>
                </a:tc>
                <a:tc vMerge="1">
                  <a:txBody>
                    <a:bodyPr/>
                    <a:lstStyle/>
                    <a:p>
                      <a:endParaRPr lang="en-US"/>
                    </a:p>
                  </a:txBody>
                  <a:tcPr/>
                </a:tc>
              </a:tr>
              <a:tr h="342987">
                <a:tc>
                  <a:txBody>
                    <a:bodyPr/>
                    <a:lstStyle/>
                    <a:p>
                      <a:r>
                        <a:rPr lang="en-US" sz="1200" b="1" dirty="0" smtClean="0">
                          <a:solidFill>
                            <a:schemeClr val="accent4"/>
                          </a:solidFill>
                        </a:rPr>
                        <a:t>Spleen</a:t>
                      </a:r>
                      <a:endParaRPr lang="en-US" sz="1200" b="1" dirty="0">
                        <a:solidFill>
                          <a:schemeClr val="accent4"/>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900" i="1" dirty="0" smtClean="0"/>
                        <a:t>UCSD-REN</a:t>
                      </a:r>
                    </a:p>
                    <a:p>
                      <a:r>
                        <a:rPr lang="en-US" sz="900" i="1" dirty="0" smtClean="0"/>
                        <a:t>Adult 8 weeks</a:t>
                      </a:r>
                    </a:p>
                  </a:txBody>
                  <a:tcPr/>
                </a:tc>
                <a:tc vMerge="1">
                  <a:txBody>
                    <a:bodyPr/>
                    <a:lstStyle/>
                    <a:p>
                      <a:endParaRPr lang="en-US"/>
                    </a:p>
                  </a:txBody>
                  <a:tcPr/>
                </a:tc>
              </a:tr>
              <a:tr h="342987">
                <a:tc>
                  <a:txBody>
                    <a:bodyPr/>
                    <a:lstStyle/>
                    <a:p>
                      <a:r>
                        <a:rPr lang="en-US" sz="1200" b="1" dirty="0" smtClean="0">
                          <a:solidFill>
                            <a:schemeClr val="accent4"/>
                          </a:solidFill>
                        </a:rPr>
                        <a:t>Testis</a:t>
                      </a:r>
                      <a:endParaRPr lang="en-US" sz="1200" b="1" dirty="0">
                        <a:solidFill>
                          <a:schemeClr val="accent4"/>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900" i="1" dirty="0" smtClean="0"/>
                        <a:t>UCSD-REN</a:t>
                      </a:r>
                    </a:p>
                    <a:p>
                      <a:r>
                        <a:rPr lang="en-US" sz="900" i="1" dirty="0" smtClean="0"/>
                        <a:t>Adult 8 weeks</a:t>
                      </a:r>
                    </a:p>
                  </a:txBody>
                  <a:tcPr/>
                </a:tc>
                <a:tc vMerge="1">
                  <a:txBody>
                    <a:bodyPr/>
                    <a:lstStyle/>
                    <a:p>
                      <a:endParaRPr lang="en-US"/>
                    </a:p>
                  </a:txBody>
                  <a:tcPr/>
                </a:tc>
              </a:tr>
              <a:tr h="342987">
                <a:tc>
                  <a:txBody>
                    <a:bodyPr/>
                    <a:lstStyle/>
                    <a:p>
                      <a:r>
                        <a:rPr lang="en-US" sz="1200" b="1" dirty="0" smtClean="0">
                          <a:solidFill>
                            <a:schemeClr val="accent4"/>
                          </a:solidFill>
                        </a:rPr>
                        <a:t>Thymus</a:t>
                      </a:r>
                      <a:endParaRPr lang="en-US" sz="1200" b="1" dirty="0">
                        <a:solidFill>
                          <a:schemeClr val="accent4"/>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900" i="1" dirty="0" smtClean="0"/>
                        <a:t>UCSD-REN</a:t>
                      </a:r>
                    </a:p>
                    <a:p>
                      <a:r>
                        <a:rPr lang="en-US" sz="900" i="1" dirty="0" smtClean="0"/>
                        <a:t>Adult 8 weeks</a:t>
                      </a:r>
                    </a:p>
                  </a:txBody>
                  <a:tcPr/>
                </a:tc>
                <a:tc vMerge="1">
                  <a:txBody>
                    <a:bodyPr/>
                    <a:lstStyle/>
                    <a:p>
                      <a:endParaRPr lang="en-US"/>
                    </a:p>
                  </a:txBody>
                  <a:tcPr/>
                </a:tc>
              </a:tr>
              <a:tr h="342987">
                <a:tc>
                  <a:txBody>
                    <a:bodyPr/>
                    <a:lstStyle/>
                    <a:p>
                      <a:r>
                        <a:rPr lang="en-US" sz="1200" b="1" dirty="0" smtClean="0">
                          <a:solidFill>
                            <a:schemeClr val="accent4"/>
                          </a:solidFill>
                        </a:rPr>
                        <a:t>Brain</a:t>
                      </a:r>
                      <a:endParaRPr lang="en-US" sz="1200" b="1" dirty="0">
                        <a:solidFill>
                          <a:schemeClr val="accent4"/>
                        </a:solidFill>
                      </a:endParaRPr>
                    </a:p>
                  </a:txBody>
                  <a:tcPr/>
                </a:tc>
                <a:tc>
                  <a:txBody>
                    <a:bodyPr/>
                    <a:lstStyle/>
                    <a:p>
                      <a:r>
                        <a:rPr lang="en-US" sz="900" i="1" dirty="0" smtClean="0"/>
                        <a:t>UCSD-REN</a:t>
                      </a:r>
                    </a:p>
                    <a:p>
                      <a:r>
                        <a:rPr lang="en-US" sz="900" i="1" dirty="0" smtClean="0"/>
                        <a:t>Embryonic day 14.5</a:t>
                      </a:r>
                      <a:endParaRPr lang="en-US" sz="900" i="1" dirty="0"/>
                    </a:p>
                  </a:txBody>
                  <a:tcPr/>
                </a:tc>
                <a:tc vMerge="1">
                  <a:txBody>
                    <a:bodyPr/>
                    <a:lstStyle/>
                    <a:p>
                      <a:endParaRPr lang="en-US" dirty="0"/>
                    </a:p>
                  </a:txBody>
                  <a:tcPr/>
                </a:tc>
              </a:tr>
            </a:tbl>
          </a:graphicData>
        </a:graphic>
      </p:graphicFrame>
      <p:pic>
        <p:nvPicPr>
          <p:cNvPr id="10" name="Picture 9" descr="Screen Shot 2014-05-06 at 10.32.34 AM.png"/>
          <p:cNvPicPr>
            <a:picLocks noChangeAspect="1"/>
          </p:cNvPicPr>
          <p:nvPr/>
        </p:nvPicPr>
        <p:blipFill rotWithShape="1">
          <a:blip r:embed="rId3">
            <a:extLst>
              <a:ext uri="{28A0092B-C50C-407E-A947-70E740481C1C}">
                <a14:useLocalDpi xmlns:a14="http://schemas.microsoft.com/office/drawing/2010/main" val="0"/>
              </a:ext>
            </a:extLst>
          </a:blip>
          <a:srcRect l="1738" r="1788"/>
          <a:stretch/>
        </p:blipFill>
        <p:spPr>
          <a:xfrm>
            <a:off x="3538362" y="2783859"/>
            <a:ext cx="4536859" cy="2983131"/>
          </a:xfrm>
          <a:prstGeom prst="rect">
            <a:avLst/>
          </a:prstGeom>
          <a:ln>
            <a:noFill/>
          </a:ln>
          <a:effectLst>
            <a:outerShdw blurRad="292100" dist="139700" dir="2700000" algn="tl" rotWithShape="0">
              <a:srgbClr val="333333">
                <a:alpha val="65000"/>
              </a:srgbClr>
            </a:outerShdw>
          </a:effectLst>
        </p:spPr>
      </p:pic>
      <p:sp>
        <p:nvSpPr>
          <p:cNvPr id="11" name="TextBox 10"/>
          <p:cNvSpPr txBox="1"/>
          <p:nvPr/>
        </p:nvSpPr>
        <p:spPr>
          <a:xfrm>
            <a:off x="500606" y="1066047"/>
            <a:ext cx="8643393" cy="523220"/>
          </a:xfrm>
          <a:prstGeom prst="rect">
            <a:avLst/>
          </a:prstGeom>
          <a:noFill/>
        </p:spPr>
        <p:txBody>
          <a:bodyPr wrap="square" rtlCol="0">
            <a:spAutoFit/>
          </a:bodyPr>
          <a:lstStyle/>
          <a:p>
            <a:r>
              <a:rPr lang="en-US" sz="1400" b="1" dirty="0" smtClean="0"/>
              <a:t>The goal of ENCODE is to build a comprehensive list of functional elements in the human genome, with pilot projects in model organisms, including mouse, </a:t>
            </a:r>
            <a:r>
              <a:rPr lang="en-US" sz="1400" b="1" i="1" dirty="0" smtClean="0"/>
              <a:t>Drosophila</a:t>
            </a:r>
            <a:r>
              <a:rPr lang="en-US" sz="1400" b="1" dirty="0" smtClean="0"/>
              <a:t>, </a:t>
            </a:r>
            <a:r>
              <a:rPr lang="en-US" sz="1400" b="1" i="1" dirty="0" smtClean="0"/>
              <a:t>C </a:t>
            </a:r>
            <a:r>
              <a:rPr lang="en-US" sz="1400" b="1" i="1" dirty="0"/>
              <a:t>e</a:t>
            </a:r>
            <a:r>
              <a:rPr lang="en-US" sz="1400" b="1" i="1" dirty="0" smtClean="0"/>
              <a:t>legans</a:t>
            </a:r>
            <a:r>
              <a:rPr lang="en-US" sz="1400" b="1" dirty="0" smtClean="0"/>
              <a:t>. </a:t>
            </a:r>
            <a:endParaRPr lang="en-US" sz="1400" b="1" dirty="0"/>
          </a:p>
        </p:txBody>
      </p:sp>
    </p:spTree>
    <p:extLst>
      <p:ext uri="{BB962C8B-B14F-4D97-AF65-F5344CB8AC3E}">
        <p14:creationId xmlns:p14="http://schemas.microsoft.com/office/powerpoint/2010/main" val="64093374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rc 5"/>
          <p:cNvSpPr/>
          <p:nvPr/>
        </p:nvSpPr>
        <p:spPr>
          <a:xfrm>
            <a:off x="2268429" y="2506587"/>
            <a:ext cx="2073395" cy="646667"/>
          </a:xfrm>
          <a:prstGeom prst="arc">
            <a:avLst>
              <a:gd name="adj1" fmla="val 9870307"/>
              <a:gd name="adj2" fmla="val 0"/>
            </a:avLst>
          </a:prstGeom>
          <a:ln>
            <a:headEnd type="triangle"/>
            <a:tailEnd type="none"/>
          </a:ln>
        </p:spPr>
        <p:style>
          <a:lnRef idx="3">
            <a:schemeClr val="accent2"/>
          </a:lnRef>
          <a:fillRef idx="0">
            <a:schemeClr val="accent2"/>
          </a:fillRef>
          <a:effectRef idx="2">
            <a:schemeClr val="accent2"/>
          </a:effectRef>
          <a:fontRef idx="minor">
            <a:schemeClr val="tx1"/>
          </a:fontRef>
        </p:style>
        <p:txBody>
          <a:bodyPr/>
          <a:lstStyle/>
          <a:p>
            <a:endParaRPr lang="en-US"/>
          </a:p>
        </p:txBody>
      </p:sp>
      <p:sp>
        <p:nvSpPr>
          <p:cNvPr id="9" name="Round Single Corner Rectangle 8"/>
          <p:cNvSpPr/>
          <p:nvPr/>
        </p:nvSpPr>
        <p:spPr>
          <a:xfrm>
            <a:off x="457200" y="3154262"/>
            <a:ext cx="8686800" cy="155965"/>
          </a:xfrm>
          <a:prstGeom prst="round1Rect">
            <a:avLst/>
          </a:prstGeom>
          <a:ln/>
          <a:effectLst>
            <a:innerShdw blurRad="63500" dist="50800" dir="135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sz="1000" b="1" dirty="0" smtClean="0">
                <a:solidFill>
                  <a:srgbClr val="FF0000"/>
                </a:solidFill>
              </a:rPr>
              <a:t>0	0	0	0	1	0	0	0	1	1	1	0	1	1	1	0	1	</a:t>
            </a:r>
            <a:r>
              <a:rPr lang="en-US" sz="1000" b="1" dirty="0">
                <a:solidFill>
                  <a:srgbClr val="FF0000"/>
                </a:solidFill>
              </a:rPr>
              <a:t>0</a:t>
            </a:r>
            <a:r>
              <a:rPr lang="en-US" sz="1000" b="1" dirty="0" smtClean="0">
                <a:solidFill>
                  <a:srgbClr val="FF0000"/>
                </a:solidFill>
              </a:rPr>
              <a:t>	</a:t>
            </a:r>
          </a:p>
        </p:txBody>
      </p:sp>
      <p:sp>
        <p:nvSpPr>
          <p:cNvPr id="10" name="Pentagon 9"/>
          <p:cNvSpPr/>
          <p:nvPr/>
        </p:nvSpPr>
        <p:spPr bwMode="auto">
          <a:xfrm>
            <a:off x="1625368" y="3120165"/>
            <a:ext cx="1367080" cy="224159"/>
          </a:xfrm>
          <a:prstGeom prst="homePlate">
            <a:avLst/>
          </a:prstGeom>
          <a:ln/>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US" sz="1400" dirty="0" smtClean="0"/>
              <a:t>GENE</a:t>
            </a:r>
            <a:endParaRPr lang="en-US" sz="1400" dirty="0"/>
          </a:p>
        </p:txBody>
      </p:sp>
      <p:sp>
        <p:nvSpPr>
          <p:cNvPr id="11" name="Title 3"/>
          <p:cNvSpPr txBox="1">
            <a:spLocks/>
          </p:cNvSpPr>
          <p:nvPr/>
        </p:nvSpPr>
        <p:spPr>
          <a:xfrm>
            <a:off x="457200" y="274638"/>
            <a:ext cx="8229600" cy="1143000"/>
          </a:xfrm>
          <a:prstGeom prst="rect">
            <a:avLst/>
          </a:prstGeom>
        </p:spPr>
        <p:txBody>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smtClean="0"/>
              <a:t>Hypothesis</a:t>
            </a:r>
            <a:endParaRPr lang="en-US" dirty="0"/>
          </a:p>
        </p:txBody>
      </p:sp>
      <p:sp>
        <p:nvSpPr>
          <p:cNvPr id="12" name="Oval 11"/>
          <p:cNvSpPr/>
          <p:nvPr/>
        </p:nvSpPr>
        <p:spPr>
          <a:xfrm>
            <a:off x="4150043" y="2893605"/>
            <a:ext cx="407493" cy="387585"/>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r>
              <a:rPr lang="en-US" sz="1100" dirty="0"/>
              <a:t>M</a:t>
            </a:r>
          </a:p>
        </p:txBody>
      </p:sp>
      <p:sp>
        <p:nvSpPr>
          <p:cNvPr id="13" name="Oval 12"/>
          <p:cNvSpPr/>
          <p:nvPr/>
        </p:nvSpPr>
        <p:spPr>
          <a:xfrm>
            <a:off x="6846215" y="2895691"/>
            <a:ext cx="407493" cy="387585"/>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r>
              <a:rPr lang="en-US" sz="1100" dirty="0"/>
              <a:t>M</a:t>
            </a:r>
          </a:p>
        </p:txBody>
      </p:sp>
      <p:sp>
        <p:nvSpPr>
          <p:cNvPr id="15" name="Oval 14"/>
          <p:cNvSpPr/>
          <p:nvPr/>
        </p:nvSpPr>
        <p:spPr>
          <a:xfrm>
            <a:off x="4480153" y="2895691"/>
            <a:ext cx="407493" cy="387585"/>
          </a:xfrm>
          <a:prstGeom prst="ellipse">
            <a:avLst/>
          </a:prstGeom>
        </p:spPr>
        <p:style>
          <a:lnRef idx="1">
            <a:schemeClr val="accent4"/>
          </a:lnRef>
          <a:fillRef idx="3">
            <a:schemeClr val="accent4"/>
          </a:fillRef>
          <a:effectRef idx="2">
            <a:schemeClr val="accent4"/>
          </a:effectRef>
          <a:fontRef idx="minor">
            <a:schemeClr val="lt1"/>
          </a:fontRef>
        </p:style>
        <p:txBody>
          <a:bodyPr rtlCol="0" anchor="ctr"/>
          <a:lstStyle/>
          <a:p>
            <a:r>
              <a:rPr lang="en-US" sz="1100" dirty="0"/>
              <a:t>M</a:t>
            </a:r>
          </a:p>
        </p:txBody>
      </p:sp>
      <p:sp>
        <p:nvSpPr>
          <p:cNvPr id="16" name="Arc 15"/>
          <p:cNvSpPr/>
          <p:nvPr/>
        </p:nvSpPr>
        <p:spPr>
          <a:xfrm rot="10800000">
            <a:off x="4341824" y="2924776"/>
            <a:ext cx="379678" cy="1034808"/>
          </a:xfrm>
          <a:prstGeom prst="arc">
            <a:avLst>
              <a:gd name="adj1" fmla="val 10733862"/>
              <a:gd name="adj2" fmla="val 0"/>
            </a:avLst>
          </a:prstGeom>
          <a:ln>
            <a:headEnd type="triangle"/>
            <a:tailEnd type="none"/>
          </a:ln>
        </p:spPr>
        <p:style>
          <a:lnRef idx="3">
            <a:schemeClr val="accent2"/>
          </a:lnRef>
          <a:fillRef idx="0">
            <a:schemeClr val="accent2"/>
          </a:fillRef>
          <a:effectRef idx="2">
            <a:schemeClr val="accent2"/>
          </a:effectRef>
          <a:fontRef idx="minor">
            <a:schemeClr val="tx1"/>
          </a:fontRef>
        </p:style>
        <p:txBody>
          <a:bodyPr/>
          <a:lstStyle/>
          <a:p>
            <a:endParaRPr lang="en-US"/>
          </a:p>
        </p:txBody>
      </p:sp>
      <p:sp>
        <p:nvSpPr>
          <p:cNvPr id="17" name="Arc 16"/>
          <p:cNvSpPr/>
          <p:nvPr/>
        </p:nvSpPr>
        <p:spPr>
          <a:xfrm>
            <a:off x="4643494" y="2440123"/>
            <a:ext cx="2406468" cy="821629"/>
          </a:xfrm>
          <a:prstGeom prst="arc">
            <a:avLst>
              <a:gd name="adj1" fmla="val 10676834"/>
              <a:gd name="adj2" fmla="val 0"/>
            </a:avLst>
          </a:prstGeom>
          <a:ln>
            <a:headEnd type="triangle"/>
            <a:tailEnd type="none"/>
          </a:ln>
        </p:spPr>
        <p:style>
          <a:lnRef idx="3">
            <a:schemeClr val="accent2"/>
          </a:lnRef>
          <a:fillRef idx="0">
            <a:schemeClr val="accent2"/>
          </a:fillRef>
          <a:effectRef idx="2">
            <a:schemeClr val="accent2"/>
          </a:effectRef>
          <a:fontRef idx="minor">
            <a:schemeClr val="tx1"/>
          </a:fontRef>
        </p:style>
        <p:txBody>
          <a:bodyPr/>
          <a:lstStyle/>
          <a:p>
            <a:endParaRPr lang="en-US"/>
          </a:p>
        </p:txBody>
      </p:sp>
      <p:sp>
        <p:nvSpPr>
          <p:cNvPr id="18" name="TextBox 17"/>
          <p:cNvSpPr txBox="1"/>
          <p:nvPr/>
        </p:nvSpPr>
        <p:spPr>
          <a:xfrm>
            <a:off x="6714586" y="3556663"/>
            <a:ext cx="2288156" cy="276999"/>
          </a:xfrm>
          <a:prstGeom prst="rect">
            <a:avLst/>
          </a:prstGeom>
          <a:noFill/>
        </p:spPr>
        <p:txBody>
          <a:bodyPr wrap="none" rtlCol="0">
            <a:spAutoFit/>
          </a:bodyPr>
          <a:lstStyle/>
          <a:p>
            <a:r>
              <a:rPr lang="en-US" sz="1200" b="1" dirty="0" smtClean="0">
                <a:solidFill>
                  <a:srgbClr val="000090"/>
                </a:solidFill>
              </a:rPr>
              <a:t>Binary genome in 200bp unit</a:t>
            </a:r>
            <a:endParaRPr lang="en-US" sz="1200" b="1" dirty="0">
              <a:solidFill>
                <a:srgbClr val="000090"/>
              </a:solidFill>
            </a:endParaRPr>
          </a:p>
        </p:txBody>
      </p:sp>
    </p:spTree>
    <p:extLst>
      <p:ext uri="{BB962C8B-B14F-4D97-AF65-F5344CB8AC3E}">
        <p14:creationId xmlns:p14="http://schemas.microsoft.com/office/powerpoint/2010/main" val="397762175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p:cNvSpPr/>
          <p:nvPr/>
        </p:nvSpPr>
        <p:spPr>
          <a:xfrm>
            <a:off x="7968287" y="2576771"/>
            <a:ext cx="407493" cy="387585"/>
          </a:xfrm>
          <a:prstGeom prst="ellipse">
            <a:avLst/>
          </a:prstGeom>
        </p:spPr>
        <p:style>
          <a:lnRef idx="1">
            <a:schemeClr val="accent2"/>
          </a:lnRef>
          <a:fillRef idx="3">
            <a:schemeClr val="accent2"/>
          </a:fillRef>
          <a:effectRef idx="2">
            <a:schemeClr val="accent2"/>
          </a:effectRef>
          <a:fontRef idx="minor">
            <a:schemeClr val="lt1"/>
          </a:fontRef>
        </p:style>
        <p:txBody>
          <a:bodyPr rtlCol="0" anchor="ctr"/>
          <a:lstStyle/>
          <a:p>
            <a:r>
              <a:rPr lang="en-US" sz="1100" dirty="0"/>
              <a:t>M</a:t>
            </a:r>
          </a:p>
        </p:txBody>
      </p:sp>
      <p:sp>
        <p:nvSpPr>
          <p:cNvPr id="25" name="Oval 24"/>
          <p:cNvSpPr/>
          <p:nvPr/>
        </p:nvSpPr>
        <p:spPr>
          <a:xfrm>
            <a:off x="5608138" y="2647068"/>
            <a:ext cx="333585" cy="317288"/>
          </a:xfrm>
          <a:prstGeom prst="ellipse">
            <a:avLst/>
          </a:prstGeom>
        </p:spPr>
        <p:style>
          <a:lnRef idx="1">
            <a:schemeClr val="accent2"/>
          </a:lnRef>
          <a:fillRef idx="3">
            <a:schemeClr val="accent2"/>
          </a:fillRef>
          <a:effectRef idx="2">
            <a:schemeClr val="accent2"/>
          </a:effectRef>
          <a:fontRef idx="minor">
            <a:schemeClr val="lt1"/>
          </a:fontRef>
        </p:style>
        <p:txBody>
          <a:bodyPr rtlCol="0" anchor="ctr"/>
          <a:lstStyle/>
          <a:p>
            <a:r>
              <a:rPr lang="en-US" sz="1000" b="1" dirty="0"/>
              <a:t>M</a:t>
            </a:r>
          </a:p>
        </p:txBody>
      </p:sp>
      <p:sp>
        <p:nvSpPr>
          <p:cNvPr id="24" name="Oval 23"/>
          <p:cNvSpPr/>
          <p:nvPr/>
        </p:nvSpPr>
        <p:spPr>
          <a:xfrm>
            <a:off x="4006502" y="2647068"/>
            <a:ext cx="333585" cy="317288"/>
          </a:xfrm>
          <a:prstGeom prst="ellipse">
            <a:avLst/>
          </a:prstGeom>
        </p:spPr>
        <p:style>
          <a:lnRef idx="1">
            <a:schemeClr val="accent2"/>
          </a:lnRef>
          <a:fillRef idx="3">
            <a:schemeClr val="accent2"/>
          </a:fillRef>
          <a:effectRef idx="2">
            <a:schemeClr val="accent2"/>
          </a:effectRef>
          <a:fontRef idx="minor">
            <a:schemeClr val="lt1"/>
          </a:fontRef>
        </p:style>
        <p:txBody>
          <a:bodyPr rtlCol="0" anchor="ctr"/>
          <a:lstStyle/>
          <a:p>
            <a:r>
              <a:rPr lang="en-US" sz="1000" b="1" dirty="0"/>
              <a:t>M</a:t>
            </a:r>
          </a:p>
        </p:txBody>
      </p:sp>
      <p:sp>
        <p:nvSpPr>
          <p:cNvPr id="15" name="Oval 14"/>
          <p:cNvSpPr/>
          <p:nvPr/>
        </p:nvSpPr>
        <p:spPr>
          <a:xfrm>
            <a:off x="3720234" y="2576771"/>
            <a:ext cx="407493" cy="387585"/>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r>
              <a:rPr lang="en-US" sz="1100" dirty="0"/>
              <a:t>M</a:t>
            </a:r>
          </a:p>
        </p:txBody>
      </p:sp>
      <p:sp>
        <p:nvSpPr>
          <p:cNvPr id="2" name="Title 5"/>
          <p:cNvSpPr txBox="1">
            <a:spLocks/>
          </p:cNvSpPr>
          <p:nvPr/>
        </p:nvSpPr>
        <p:spPr>
          <a:xfrm>
            <a:off x="457200" y="274638"/>
            <a:ext cx="8229600" cy="1143000"/>
          </a:xfrm>
          <a:prstGeom prst="rect">
            <a:avLst/>
          </a:prstGeom>
        </p:spPr>
        <p:txBody>
          <a:bodyPr>
            <a:normAutofit fontScale="97500"/>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Epigenomic and genetic integration</a:t>
            </a:r>
            <a:endParaRPr lang="en-US" dirty="0"/>
          </a:p>
        </p:txBody>
      </p:sp>
      <p:cxnSp>
        <p:nvCxnSpPr>
          <p:cNvPr id="3" name="Straight Connector 2"/>
          <p:cNvCxnSpPr>
            <a:cxnSpLocks noChangeShapeType="1"/>
          </p:cNvCxnSpPr>
          <p:nvPr/>
        </p:nvCxnSpPr>
        <p:spPr bwMode="auto">
          <a:xfrm>
            <a:off x="553591" y="2990544"/>
            <a:ext cx="8386294" cy="13362"/>
          </a:xfrm>
          <a:prstGeom prst="line">
            <a:avLst/>
          </a:prstGeom>
          <a:ln w="38100" cmpd="sng">
            <a:solidFill>
              <a:srgbClr val="A6001C"/>
            </a:solidFill>
            <a:headEnd/>
            <a:tailEnd/>
          </a:ln>
        </p:spPr>
        <p:style>
          <a:lnRef idx="2">
            <a:schemeClr val="accent2"/>
          </a:lnRef>
          <a:fillRef idx="0">
            <a:schemeClr val="accent2"/>
          </a:fillRef>
          <a:effectRef idx="1">
            <a:schemeClr val="accent2"/>
          </a:effectRef>
          <a:fontRef idx="minor">
            <a:schemeClr val="tx1"/>
          </a:fontRef>
        </p:style>
      </p:cxnSp>
      <p:sp>
        <p:nvSpPr>
          <p:cNvPr id="4" name="Right Arrow 3"/>
          <p:cNvSpPr/>
          <p:nvPr/>
        </p:nvSpPr>
        <p:spPr bwMode="auto">
          <a:xfrm>
            <a:off x="1148523" y="2770564"/>
            <a:ext cx="1082426" cy="439959"/>
          </a:xfrm>
          <a:prstGeom prst="rightArrow">
            <a:avLst/>
          </a:prstGeom>
          <a:ln/>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1000" dirty="0" smtClean="0"/>
              <a:t>Promoter</a:t>
            </a:r>
            <a:endParaRPr lang="en-US" sz="1000" dirty="0"/>
          </a:p>
        </p:txBody>
      </p:sp>
      <p:sp>
        <p:nvSpPr>
          <p:cNvPr id="5" name="Pentagon 4"/>
          <p:cNvSpPr/>
          <p:nvPr/>
        </p:nvSpPr>
        <p:spPr bwMode="auto">
          <a:xfrm>
            <a:off x="3809762" y="2878464"/>
            <a:ext cx="853243" cy="224159"/>
          </a:xfrm>
          <a:prstGeom prst="homePlate">
            <a:avLst/>
          </a:prstGeom>
          <a:ln/>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US" sz="1000" dirty="0" smtClean="0"/>
              <a:t>EXON</a:t>
            </a:r>
            <a:endParaRPr lang="en-US" sz="1000" dirty="0"/>
          </a:p>
        </p:txBody>
      </p:sp>
      <p:sp>
        <p:nvSpPr>
          <p:cNvPr id="6" name="Isosceles Triangle 5"/>
          <p:cNvSpPr/>
          <p:nvPr/>
        </p:nvSpPr>
        <p:spPr>
          <a:xfrm rot="5400000">
            <a:off x="5382333" y="2921441"/>
            <a:ext cx="172982" cy="164930"/>
          </a:xfrm>
          <a:prstGeom prst="triangl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7" name="Isosceles Triangle 6"/>
          <p:cNvSpPr/>
          <p:nvPr/>
        </p:nvSpPr>
        <p:spPr>
          <a:xfrm rot="5400000">
            <a:off x="7362061" y="2921441"/>
            <a:ext cx="172982" cy="164930"/>
          </a:xfrm>
          <a:prstGeom prst="triangl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8" name="Isosceles Triangle 7"/>
          <p:cNvSpPr/>
          <p:nvPr/>
        </p:nvSpPr>
        <p:spPr>
          <a:xfrm rot="5400000">
            <a:off x="7741436" y="2921441"/>
            <a:ext cx="172982" cy="164930"/>
          </a:xfrm>
          <a:prstGeom prst="triangl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9" name="Isosceles Triangle 8"/>
          <p:cNvSpPr/>
          <p:nvPr/>
        </p:nvSpPr>
        <p:spPr>
          <a:xfrm rot="5400000">
            <a:off x="8229058" y="2921441"/>
            <a:ext cx="172982" cy="164930"/>
          </a:xfrm>
          <a:prstGeom prst="triangl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10" name="Isosceles Triangle 9"/>
          <p:cNvSpPr/>
          <p:nvPr/>
        </p:nvSpPr>
        <p:spPr>
          <a:xfrm rot="5400000">
            <a:off x="5069346" y="2921441"/>
            <a:ext cx="172982" cy="164930"/>
          </a:xfrm>
          <a:prstGeom prst="triangl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11" name="Pentagon 10"/>
          <p:cNvSpPr/>
          <p:nvPr/>
        </p:nvSpPr>
        <p:spPr bwMode="auto">
          <a:xfrm>
            <a:off x="5811885" y="2878464"/>
            <a:ext cx="794451" cy="224159"/>
          </a:xfrm>
          <a:prstGeom prst="homePlate">
            <a:avLst/>
          </a:prstGeom>
          <a:ln/>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US" sz="1000" dirty="0" smtClean="0"/>
              <a:t>EXON</a:t>
            </a:r>
            <a:endParaRPr lang="en-US" sz="1000" dirty="0"/>
          </a:p>
        </p:txBody>
      </p:sp>
      <p:sp>
        <p:nvSpPr>
          <p:cNvPr id="13" name="Oval 12"/>
          <p:cNvSpPr/>
          <p:nvPr/>
        </p:nvSpPr>
        <p:spPr>
          <a:xfrm>
            <a:off x="2602671" y="2647068"/>
            <a:ext cx="333585" cy="317288"/>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r>
              <a:rPr lang="en-US" sz="1000" b="1" dirty="0"/>
              <a:t>M</a:t>
            </a:r>
          </a:p>
        </p:txBody>
      </p:sp>
      <p:sp>
        <p:nvSpPr>
          <p:cNvPr id="14" name="Oval 13"/>
          <p:cNvSpPr/>
          <p:nvPr/>
        </p:nvSpPr>
        <p:spPr>
          <a:xfrm>
            <a:off x="741030" y="2647068"/>
            <a:ext cx="333585" cy="317288"/>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r>
              <a:rPr lang="en-US" sz="1000" b="1" dirty="0"/>
              <a:t>M</a:t>
            </a:r>
          </a:p>
        </p:txBody>
      </p:sp>
      <p:sp>
        <p:nvSpPr>
          <p:cNvPr id="16" name="Snip Single Corner Rectangle 15"/>
          <p:cNvSpPr/>
          <p:nvPr/>
        </p:nvSpPr>
        <p:spPr>
          <a:xfrm>
            <a:off x="2616761" y="2878464"/>
            <a:ext cx="611127" cy="246131"/>
          </a:xfrm>
          <a:prstGeom prst="snip1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800" dirty="0"/>
              <a:t>5′ UTR</a:t>
            </a:r>
          </a:p>
        </p:txBody>
      </p:sp>
      <p:sp>
        <p:nvSpPr>
          <p:cNvPr id="17" name="Snip Single Corner Rectangle 16"/>
          <p:cNvSpPr/>
          <p:nvPr/>
        </p:nvSpPr>
        <p:spPr>
          <a:xfrm>
            <a:off x="6668035" y="2878465"/>
            <a:ext cx="545393" cy="246130"/>
          </a:xfrm>
          <a:prstGeom prst="snip1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800" dirty="0" smtClean="0"/>
              <a:t>3′ UTR</a:t>
            </a:r>
            <a:endParaRPr lang="en-US" sz="800" dirty="0"/>
          </a:p>
        </p:txBody>
      </p:sp>
      <p:pic>
        <p:nvPicPr>
          <p:cNvPr id="18" name="Picture 17" descr="Screen Shot 2014-08-24 at 11.58.43 AM.png"/>
          <p:cNvPicPr>
            <a:picLocks noChangeAspect="1"/>
          </p:cNvPicPr>
          <p:nvPr/>
        </p:nvPicPr>
        <p:blipFill rotWithShape="1">
          <a:blip r:embed="rId3">
            <a:extLst>
              <a:ext uri="{28A0092B-C50C-407E-A947-70E740481C1C}">
                <a14:useLocalDpi xmlns:a14="http://schemas.microsoft.com/office/drawing/2010/main" val="0"/>
              </a:ext>
            </a:extLst>
          </a:blip>
          <a:srcRect l="2591" t="12598" r="2397"/>
          <a:stretch/>
        </p:blipFill>
        <p:spPr>
          <a:xfrm>
            <a:off x="553591" y="1639131"/>
            <a:ext cx="8386294" cy="577158"/>
          </a:xfrm>
          <a:prstGeom prst="rect">
            <a:avLst/>
          </a:prstGeom>
        </p:spPr>
      </p:pic>
      <p:graphicFrame>
        <p:nvGraphicFramePr>
          <p:cNvPr id="19" name="Table 18"/>
          <p:cNvGraphicFramePr>
            <a:graphicFrameLocks noGrp="1"/>
          </p:cNvGraphicFramePr>
          <p:nvPr>
            <p:extLst>
              <p:ext uri="{D42A27DB-BD31-4B8C-83A1-F6EECF244321}">
                <p14:modId xmlns:p14="http://schemas.microsoft.com/office/powerpoint/2010/main" val="1612078672"/>
              </p:ext>
            </p:extLst>
          </p:nvPr>
        </p:nvGraphicFramePr>
        <p:xfrm>
          <a:off x="553591" y="4086100"/>
          <a:ext cx="8386294" cy="1828800"/>
        </p:xfrm>
        <a:graphic>
          <a:graphicData uri="http://schemas.openxmlformats.org/drawingml/2006/table">
            <a:tbl>
              <a:tblPr firstRow="1" bandRow="1">
                <a:tableStyleId>{5FD0F851-EC5A-4D38-B0AD-8093EC10F338}</a:tableStyleId>
              </a:tblPr>
              <a:tblGrid>
                <a:gridCol w="544719"/>
                <a:gridCol w="7841575"/>
              </a:tblGrid>
              <a:tr h="207766">
                <a:tc>
                  <a:txBody>
                    <a:bodyPr/>
                    <a:lstStyle/>
                    <a:p>
                      <a:pPr marL="171450" marR="0" indent="-171450" algn="l" defTabSz="457200" rtl="0" eaLnBrk="1" fontAlgn="auto" latinLnBrk="0" hangingPunct="1">
                        <a:lnSpc>
                          <a:spcPct val="100000"/>
                        </a:lnSpc>
                        <a:spcBef>
                          <a:spcPts val="0"/>
                        </a:spcBef>
                        <a:spcAft>
                          <a:spcPts val="0"/>
                        </a:spcAft>
                        <a:buClrTx/>
                        <a:buSzTx/>
                        <a:buFont typeface="Wingdings" charset="2"/>
                        <a:buChar char="Ø"/>
                        <a:tabLst/>
                        <a:defRPr/>
                      </a:pPr>
                      <a:r>
                        <a:rPr lang="en-US" sz="1200" b="1" baseline="0" dirty="0" smtClean="0"/>
                        <a:t> </a:t>
                      </a:r>
                      <a:endParaRPr lang="en-US" sz="1200" b="1"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Genetic regions</a:t>
                      </a:r>
                      <a:endParaRPr lang="en-US" sz="1200" b="1" dirty="0" smtClean="0"/>
                    </a:p>
                  </a:txBody>
                  <a:tcPr/>
                </a:tc>
              </a:tr>
              <a:tr h="207766">
                <a:tc>
                  <a:txBody>
                    <a:bodyPr/>
                    <a:lstStyle/>
                    <a:p>
                      <a:pPr algn="l"/>
                      <a:endParaRPr lang="en-US" sz="1200" b="0" dirty="0"/>
                    </a:p>
                  </a:txBody>
                  <a:tcPr/>
                </a:tc>
                <a:tc>
                  <a:txBody>
                    <a:bodyPr/>
                    <a:lstStyle/>
                    <a:p>
                      <a:pPr algn="l">
                        <a:buFontTx/>
                        <a:buNone/>
                      </a:pPr>
                      <a:r>
                        <a:rPr lang="en-US" sz="1200" dirty="0" smtClean="0"/>
                        <a:t>TSS 1K, Promoter 2K, Promoter 5K, Transcript, Exon, Intron, 5UTR, 3UTR, Enhancer </a:t>
                      </a:r>
                      <a:r>
                        <a:rPr lang="en-US" sz="1200" dirty="0" smtClean="0">
                          <a:solidFill>
                            <a:srgbClr val="FF0000"/>
                          </a:solidFill>
                        </a:rPr>
                        <a:t>(9)</a:t>
                      </a:r>
                      <a:endParaRPr lang="en-US" sz="1200" b="0" dirty="0">
                        <a:solidFill>
                          <a:srgbClr val="FF0000"/>
                        </a:solidFill>
                      </a:endParaRPr>
                    </a:p>
                  </a:txBody>
                  <a:tcPr/>
                </a:tc>
              </a:tr>
              <a:tr h="207766">
                <a:tc>
                  <a:txBody>
                    <a:bodyPr/>
                    <a:lstStyle/>
                    <a:p>
                      <a:pPr marL="171450" marR="0" indent="-171450" algn="l" defTabSz="457200" rtl="0" eaLnBrk="1" fontAlgn="auto" latinLnBrk="0" hangingPunct="1">
                        <a:lnSpc>
                          <a:spcPct val="100000"/>
                        </a:lnSpc>
                        <a:spcBef>
                          <a:spcPts val="0"/>
                        </a:spcBef>
                        <a:spcAft>
                          <a:spcPts val="0"/>
                        </a:spcAft>
                        <a:buClrTx/>
                        <a:buSzTx/>
                        <a:buFont typeface="Wingdings" charset="2"/>
                        <a:buChar char="Ø"/>
                        <a:tabLst/>
                        <a:defRPr/>
                      </a:pPr>
                      <a:r>
                        <a:rPr lang="en-US" sz="1200" b="1" baseline="0" dirty="0" smtClean="0"/>
                        <a:t> </a:t>
                      </a:r>
                      <a:endParaRPr lang="en-US" sz="1200" b="1"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t>Histone marks and Transcription</a:t>
                      </a:r>
                      <a:r>
                        <a:rPr lang="en-US" sz="1200" b="1" baseline="0" dirty="0" smtClean="0"/>
                        <a:t> factors</a:t>
                      </a:r>
                      <a:endParaRPr lang="en-US" sz="1200" b="1" dirty="0" smtClean="0"/>
                    </a:p>
                  </a:txBody>
                  <a:tcPr/>
                </a:tc>
              </a:tr>
              <a:tr h="207766">
                <a:tc>
                  <a:txBody>
                    <a:bodyPr/>
                    <a:lstStyle/>
                    <a:p>
                      <a:pPr algn="l"/>
                      <a:endParaRPr lang="en-US" sz="1200" b="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H3k4me1, H3k4me3, H3k9ac, H3k9me3, H3k27ac, H3k27me3, H3k36me3, CTCF,</a:t>
                      </a:r>
                      <a:r>
                        <a:rPr lang="en-US" sz="1200" baseline="0" dirty="0" smtClean="0"/>
                        <a:t> Pol2, P300, Active Enhancer, Inactive Enhancer </a:t>
                      </a:r>
                      <a:r>
                        <a:rPr lang="en-US" sz="1200" baseline="0" dirty="0" smtClean="0">
                          <a:solidFill>
                            <a:srgbClr val="FF0000"/>
                          </a:solidFill>
                        </a:rPr>
                        <a:t>(12)</a:t>
                      </a:r>
                      <a:endParaRPr lang="en-US" sz="1200" b="0" dirty="0" smtClean="0">
                        <a:solidFill>
                          <a:srgbClr val="FF0000"/>
                        </a:solidFill>
                      </a:endParaRPr>
                    </a:p>
                  </a:txBody>
                  <a:tcPr/>
                </a:tc>
              </a:tr>
              <a:tr h="207766">
                <a:tc>
                  <a:txBody>
                    <a:bodyPr/>
                    <a:lstStyle/>
                    <a:p>
                      <a:pPr marL="171450" marR="0" indent="-171450" algn="l" defTabSz="457200" rtl="0" eaLnBrk="1" fontAlgn="auto" latinLnBrk="0" hangingPunct="1">
                        <a:lnSpc>
                          <a:spcPct val="100000"/>
                        </a:lnSpc>
                        <a:spcBef>
                          <a:spcPts val="0"/>
                        </a:spcBef>
                        <a:spcAft>
                          <a:spcPts val="0"/>
                        </a:spcAft>
                        <a:buClrTx/>
                        <a:buSzTx/>
                        <a:buFont typeface="Wingdings" charset="2"/>
                        <a:buChar char="Ø"/>
                        <a:tabLst/>
                        <a:defRPr/>
                      </a:pPr>
                      <a:r>
                        <a:rPr lang="en-US" sz="1200" b="1" baseline="0" dirty="0" smtClean="0"/>
                        <a:t> </a:t>
                      </a:r>
                      <a:r>
                        <a:rPr lang="en-US" sz="1200" b="1" dirty="0" smtClean="0"/>
                        <a:t> </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t>Epigenomic features of given mark in given genetic regions </a:t>
                      </a:r>
                    </a:p>
                  </a:txBody>
                  <a:tcPr/>
                </a:tc>
              </a:tr>
              <a:tr h="207766">
                <a:tc>
                  <a:txBody>
                    <a:bodyPr/>
                    <a:lstStyle/>
                    <a:p>
                      <a:pPr algn="l"/>
                      <a:endParaRPr lang="en-US" sz="1200" b="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Length of coverage, number of peaks, coverage intensity, signal</a:t>
                      </a:r>
                      <a:r>
                        <a:rPr lang="en-US" sz="1200" baseline="0" dirty="0" smtClean="0"/>
                        <a:t> of the peaks</a:t>
                      </a:r>
                      <a:r>
                        <a:rPr lang="en-US" sz="1200" baseline="0" dirty="0" smtClean="0">
                          <a:solidFill>
                            <a:srgbClr val="FF0000"/>
                          </a:solidFill>
                        </a:rPr>
                        <a:t> (4)</a:t>
                      </a:r>
                      <a:endParaRPr lang="en-US" sz="1200" b="0" dirty="0" smtClean="0">
                        <a:solidFill>
                          <a:srgbClr val="FF0000"/>
                        </a:solidFill>
                      </a:endParaRPr>
                    </a:p>
                  </a:txBody>
                  <a:tcPr/>
                </a:tc>
              </a:tr>
            </a:tbl>
          </a:graphicData>
        </a:graphic>
      </p:graphicFrame>
      <p:sp>
        <p:nvSpPr>
          <p:cNvPr id="22" name="Oval 21"/>
          <p:cNvSpPr/>
          <p:nvPr/>
        </p:nvSpPr>
        <p:spPr>
          <a:xfrm>
            <a:off x="3196710" y="2568911"/>
            <a:ext cx="407493" cy="387585"/>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r>
              <a:rPr lang="en-US" sz="1100" dirty="0"/>
              <a:t>M</a:t>
            </a:r>
          </a:p>
        </p:txBody>
      </p:sp>
      <p:grpSp>
        <p:nvGrpSpPr>
          <p:cNvPr id="28" name="Group 27"/>
          <p:cNvGrpSpPr/>
          <p:nvPr/>
        </p:nvGrpSpPr>
        <p:grpSpPr>
          <a:xfrm>
            <a:off x="2602671" y="1430821"/>
            <a:ext cx="4610759" cy="2146619"/>
            <a:chOff x="2602671" y="1645739"/>
            <a:chExt cx="4610759" cy="2146619"/>
          </a:xfrm>
        </p:grpSpPr>
        <p:cxnSp>
          <p:nvCxnSpPr>
            <p:cNvPr id="20" name="Straight Connector 19"/>
            <p:cNvCxnSpPr/>
            <p:nvPr/>
          </p:nvCxnSpPr>
          <p:spPr>
            <a:xfrm>
              <a:off x="2602671" y="1645739"/>
              <a:ext cx="0" cy="2146619"/>
            </a:xfrm>
            <a:prstGeom prst="line">
              <a:avLst/>
            </a:prstGeom>
            <a:ln/>
          </p:spPr>
          <p:style>
            <a:lnRef idx="1">
              <a:schemeClr val="dk1"/>
            </a:lnRef>
            <a:fillRef idx="0">
              <a:schemeClr val="dk1"/>
            </a:fillRef>
            <a:effectRef idx="0">
              <a:schemeClr val="dk1"/>
            </a:effectRef>
            <a:fontRef idx="minor">
              <a:schemeClr val="tx1"/>
            </a:fontRef>
          </p:style>
        </p:cxnSp>
        <p:cxnSp>
          <p:nvCxnSpPr>
            <p:cNvPr id="21" name="Straight Connector 20"/>
            <p:cNvCxnSpPr/>
            <p:nvPr/>
          </p:nvCxnSpPr>
          <p:spPr>
            <a:xfrm>
              <a:off x="7213428" y="1645739"/>
              <a:ext cx="0" cy="2146619"/>
            </a:xfrm>
            <a:prstGeom prst="line">
              <a:avLst/>
            </a:prstGeom>
            <a:ln/>
          </p:spPr>
          <p:style>
            <a:lnRef idx="1">
              <a:schemeClr val="dk1"/>
            </a:lnRef>
            <a:fillRef idx="0">
              <a:schemeClr val="dk1"/>
            </a:fillRef>
            <a:effectRef idx="0">
              <a:schemeClr val="dk1"/>
            </a:effectRef>
            <a:fontRef idx="minor">
              <a:schemeClr val="tx1"/>
            </a:fontRef>
          </p:style>
        </p:cxnSp>
        <p:cxnSp>
          <p:nvCxnSpPr>
            <p:cNvPr id="26" name="Straight Connector 25"/>
            <p:cNvCxnSpPr/>
            <p:nvPr/>
          </p:nvCxnSpPr>
          <p:spPr>
            <a:xfrm>
              <a:off x="2602671" y="3569103"/>
              <a:ext cx="4610759" cy="0"/>
            </a:xfrm>
            <a:prstGeom prst="line">
              <a:avLst/>
            </a:prstGeom>
            <a:ln>
              <a:headEnd type="triangle"/>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1497601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5"/>
          <p:cNvSpPr txBox="1">
            <a:spLocks/>
          </p:cNvSpPr>
          <p:nvPr/>
        </p:nvSpPr>
        <p:spPr>
          <a:xfrm>
            <a:off x="457199" y="274638"/>
            <a:ext cx="8223627" cy="1143000"/>
          </a:xfrm>
          <a:prstGeom prst="rect">
            <a:avLst/>
          </a:prstGeom>
        </p:spPr>
        <p:txBody>
          <a:bodyPr>
            <a:normAutofit fontScale="97500" lnSpcReduction="10000"/>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H3k36me3 in ES-Bruce4 (mouse embryotic stem cell)</a:t>
            </a:r>
            <a:endParaRPr lang="en-US" dirty="0"/>
          </a:p>
        </p:txBody>
      </p:sp>
      <p:pic>
        <p:nvPicPr>
          <p:cNvPr id="3" name="Picture 2" descr="broadpeak.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3038" y="1417638"/>
            <a:ext cx="7364366" cy="4909577"/>
          </a:xfrm>
          <a:prstGeom prst="rect">
            <a:avLst/>
          </a:prstGeom>
        </p:spPr>
      </p:pic>
    </p:spTree>
    <p:extLst>
      <p:ext uri="{BB962C8B-B14F-4D97-AF65-F5344CB8AC3E}">
        <p14:creationId xmlns:p14="http://schemas.microsoft.com/office/powerpoint/2010/main" val="171806079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5"/>
          <p:cNvSpPr txBox="1">
            <a:spLocks/>
          </p:cNvSpPr>
          <p:nvPr/>
        </p:nvSpPr>
        <p:spPr>
          <a:xfrm>
            <a:off x="457199" y="274638"/>
            <a:ext cx="8481647" cy="1143000"/>
          </a:xfrm>
          <a:prstGeom prst="rect">
            <a:avLst/>
          </a:prstGeom>
        </p:spPr>
        <p:txBody>
          <a:bodyPr>
            <a:normAutofit fontScale="97500"/>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Relative with genetic features (ES-B4)</a:t>
            </a:r>
            <a:endParaRPr lang="en-US" dirty="0"/>
          </a:p>
        </p:txBody>
      </p:sp>
      <p:pic>
        <p:nvPicPr>
          <p:cNvPr id="3" name="Picture 2" descr="char1Esb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3285" y="1417638"/>
            <a:ext cx="2537710" cy="4440993"/>
          </a:xfrm>
          <a:prstGeom prst="rect">
            <a:avLst/>
          </a:prstGeom>
        </p:spPr>
      </p:pic>
      <p:pic>
        <p:nvPicPr>
          <p:cNvPr id="4" name="Picture 3" descr="char2Esb4.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9161" y="1335705"/>
            <a:ext cx="2584529" cy="4522926"/>
          </a:xfrm>
          <a:prstGeom prst="rect">
            <a:avLst/>
          </a:prstGeom>
        </p:spPr>
      </p:pic>
    </p:spTree>
    <p:extLst>
      <p:ext uri="{BB962C8B-B14F-4D97-AF65-F5344CB8AC3E}">
        <p14:creationId xmlns:p14="http://schemas.microsoft.com/office/powerpoint/2010/main" val="286488166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5"/>
          <p:cNvSpPr txBox="1">
            <a:spLocks/>
          </p:cNvSpPr>
          <p:nvPr/>
        </p:nvSpPr>
        <p:spPr>
          <a:xfrm>
            <a:off x="457199" y="274638"/>
            <a:ext cx="8481647" cy="1143000"/>
          </a:xfrm>
          <a:prstGeom prst="rect">
            <a:avLst/>
          </a:prstGeom>
        </p:spPr>
        <p:txBody>
          <a:bodyPr>
            <a:normAutofit fontScale="97500"/>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Relative with genetic features (Liver)</a:t>
            </a:r>
            <a:endParaRPr lang="en-US" dirty="0"/>
          </a:p>
        </p:txBody>
      </p:sp>
      <p:pic>
        <p:nvPicPr>
          <p:cNvPr id="5" name="Picture 4" descr="char1Liv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7950" y="1417638"/>
            <a:ext cx="2765171" cy="4839049"/>
          </a:xfrm>
          <a:prstGeom prst="rect">
            <a:avLst/>
          </a:prstGeom>
        </p:spPr>
      </p:pic>
      <p:pic>
        <p:nvPicPr>
          <p:cNvPr id="6" name="Picture 5" descr="char2Liver.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3768" y="1417638"/>
            <a:ext cx="2726659" cy="4771653"/>
          </a:xfrm>
          <a:prstGeom prst="rect">
            <a:avLst/>
          </a:prstGeom>
        </p:spPr>
      </p:pic>
    </p:spTree>
    <p:extLst>
      <p:ext uri="{BB962C8B-B14F-4D97-AF65-F5344CB8AC3E}">
        <p14:creationId xmlns:p14="http://schemas.microsoft.com/office/powerpoint/2010/main" val="286128732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3Esb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0282" y="891015"/>
            <a:ext cx="7661047" cy="5362733"/>
          </a:xfrm>
          <a:prstGeom prst="rect">
            <a:avLst/>
          </a:prstGeom>
        </p:spPr>
      </p:pic>
      <p:sp>
        <p:nvSpPr>
          <p:cNvPr id="2" name="Title 5"/>
          <p:cNvSpPr txBox="1">
            <a:spLocks/>
          </p:cNvSpPr>
          <p:nvPr/>
        </p:nvSpPr>
        <p:spPr>
          <a:xfrm>
            <a:off x="457199" y="274638"/>
            <a:ext cx="8481647" cy="1143000"/>
          </a:xfrm>
          <a:prstGeom prst="rect">
            <a:avLst/>
          </a:prstGeom>
        </p:spPr>
        <p:txBody>
          <a:bodyPr>
            <a:normAutofit fontScale="97500"/>
          </a:bodyPr>
          <a:lstStyle>
            <a:lvl1pPr algn="l" defTabSz="457200" rtl="0" eaLnBrk="1" latinLnBrk="0" hangingPunct="1">
              <a:spcBef>
                <a:spcPct val="0"/>
              </a:spcBef>
              <a:buNone/>
              <a:defRPr sz="3600" b="1" kern="1200">
                <a:solidFill>
                  <a:schemeClr val="accent1"/>
                </a:solidFill>
                <a:latin typeface="Arial"/>
                <a:ea typeface="+mj-ea"/>
                <a:cs typeface="Arial"/>
              </a:defRPr>
            </a:lvl1pPr>
          </a:lstStyle>
          <a:p>
            <a:r>
              <a:rPr lang="en-US" dirty="0" smtClean="0"/>
              <a:t>Enrichment in genetic features (ES-B4)</a:t>
            </a:r>
            <a:endParaRPr lang="en-US" dirty="0"/>
          </a:p>
        </p:txBody>
      </p:sp>
      <p:pic>
        <p:nvPicPr>
          <p:cNvPr id="6" name="Picture 5"/>
          <p:cNvPicPr>
            <a:picLocks noChangeAspect="1"/>
          </p:cNvPicPr>
          <p:nvPr/>
        </p:nvPicPr>
        <p:blipFill>
          <a:blip r:embed="rId4"/>
          <a:stretch>
            <a:fillRect/>
          </a:stretch>
        </p:blipFill>
        <p:spPr>
          <a:xfrm>
            <a:off x="1789404" y="1942100"/>
            <a:ext cx="3487176" cy="673579"/>
          </a:xfrm>
          <a:prstGeom prst="rect">
            <a:avLst/>
          </a:prstGeom>
        </p:spPr>
      </p:pic>
    </p:spTree>
    <p:extLst>
      <p:ext uri="{BB962C8B-B14F-4D97-AF65-F5344CB8AC3E}">
        <p14:creationId xmlns:p14="http://schemas.microsoft.com/office/powerpoint/2010/main" val="255997921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Powerpoint_Template">
  <a:themeElements>
    <a:clrScheme name="Custom 4">
      <a:dk1>
        <a:srgbClr val="2C2A29"/>
      </a:dk1>
      <a:lt1>
        <a:sysClr val="window" lastClr="FFFFFF"/>
      </a:lt1>
      <a:dk2>
        <a:srgbClr val="333F48"/>
      </a:dk2>
      <a:lt2>
        <a:srgbClr val="A2AAAD"/>
      </a:lt2>
      <a:accent1>
        <a:srgbClr val="0085CA"/>
      </a:accent1>
      <a:accent2>
        <a:srgbClr val="002D72"/>
      </a:accent2>
      <a:accent3>
        <a:srgbClr val="F1C400"/>
      </a:accent3>
      <a:accent4>
        <a:srgbClr val="DC582A"/>
      </a:accent4>
      <a:accent5>
        <a:srgbClr val="8A1B61"/>
      </a:accent5>
      <a:accent6>
        <a:srgbClr val="005151"/>
      </a:accent6>
      <a:hlink>
        <a:srgbClr val="0085CA"/>
      </a:hlink>
      <a:folHlink>
        <a:srgbClr val="D0D3D4"/>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Powerpoint_Template</Template>
  <TotalTime>9482</TotalTime>
  <Words>703</Words>
  <Application>Microsoft Macintosh PowerPoint</Application>
  <PresentationFormat>On-screen Show (4:3)</PresentationFormat>
  <Paragraphs>123</Paragraphs>
  <Slides>23</Slides>
  <Notes>21</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Powerpoint_Template</vt:lpstr>
      <vt:lpstr>Decode the ENCODE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Decode the ENCODE</vt:lpstr>
      <vt:lpstr>PowerPoint Presentation</vt:lpstr>
      <vt:lpstr>PowerPoint Presentation</vt:lpstr>
    </vt:vector>
  </TitlesOfParts>
  <Company>The Jackson Laboratory</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Gregory Carter</dc:creator>
  <cp:lastModifiedBy>Xulong Wang</cp:lastModifiedBy>
  <cp:revision>746</cp:revision>
  <dcterms:created xsi:type="dcterms:W3CDTF">2013-08-05T13:22:57Z</dcterms:created>
  <dcterms:modified xsi:type="dcterms:W3CDTF">2014-09-11T03:40:05Z</dcterms:modified>
</cp:coreProperties>
</file>

<file path=docProps/thumbnail.jpeg>
</file>